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9" r:id="rId2"/>
    <p:sldId id="300" r:id="rId3"/>
    <p:sldId id="301" r:id="rId4"/>
    <p:sldId id="302" r:id="rId5"/>
    <p:sldId id="304" r:id="rId6"/>
    <p:sldId id="305" r:id="rId7"/>
    <p:sldId id="303" r:id="rId8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92EF"/>
    <a:srgbClr val="FEE2FB"/>
    <a:srgbClr val="FDBF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7500" autoAdjust="0"/>
    <p:restoredTop sz="94660"/>
  </p:normalViewPr>
  <p:slideViewPr>
    <p:cSldViewPr>
      <p:cViewPr varScale="1">
        <p:scale>
          <a:sx n="72" d="100"/>
          <a:sy n="72" d="100"/>
        </p:scale>
        <p:origin x="174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B45DB-DB01-4B3D-BCE7-F5FCBC6C16DA}" type="datetimeFigureOut">
              <a:rPr kumimoji="1" lang="ja-JP" altLang="en-US" smtClean="0"/>
              <a:t>2017/4/14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F0C692-3401-4CF0-B55D-66A64FA5C9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79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 userDrawn="1"/>
        </p:nvGrpSpPr>
        <p:grpSpPr>
          <a:xfrm>
            <a:off x="-6491" y="0"/>
            <a:ext cx="9150491" cy="6858000"/>
            <a:chOff x="-6491" y="0"/>
            <a:chExt cx="9150491" cy="6858000"/>
          </a:xfrm>
        </p:grpSpPr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00" y="6436892"/>
              <a:ext cx="1951470" cy="421107"/>
            </a:xfrm>
            <a:prstGeom prst="rect">
              <a:avLst/>
            </a:prstGeom>
          </p:spPr>
        </p:pic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97942" y="0"/>
              <a:ext cx="725494" cy="720080"/>
            </a:xfrm>
            <a:prstGeom prst="rect">
              <a:avLst/>
            </a:prstGeom>
          </p:spPr>
        </p:pic>
        <p:sp>
          <p:nvSpPr>
            <p:cNvPr id="10" name="正方形/長方形 9"/>
            <p:cNvSpPr/>
            <p:nvPr/>
          </p:nvSpPr>
          <p:spPr>
            <a:xfrm>
              <a:off x="836022" y="6436892"/>
              <a:ext cx="5441948" cy="421108"/>
            </a:xfrm>
            <a:prstGeom prst="rect">
              <a:avLst/>
            </a:prstGeom>
            <a:solidFill>
              <a:srgbClr val="FDBF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-6491" y="6436892"/>
              <a:ext cx="842513" cy="421108"/>
            </a:xfrm>
            <a:prstGeom prst="rect">
              <a:avLst/>
            </a:prstGeom>
            <a:solidFill>
              <a:srgbClr val="FC92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8417900" y="6436892"/>
              <a:ext cx="726100" cy="421107"/>
            </a:xfrm>
            <a:prstGeom prst="rect">
              <a:avLst/>
            </a:prstGeom>
            <a:solidFill>
              <a:srgbClr val="FDBF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333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7017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スライド番号プレースホルダー 17"/>
          <p:cNvSpPr>
            <a:spLocks noGrp="1"/>
          </p:cNvSpPr>
          <p:nvPr>
            <p:ph type="sldNum" sz="quarter" idx="4294967295"/>
          </p:nvPr>
        </p:nvSpPr>
        <p:spPr>
          <a:xfrm>
            <a:off x="89069" y="6453336"/>
            <a:ext cx="652723" cy="365125"/>
          </a:xfrm>
          <a:prstGeom prst="rect">
            <a:avLst/>
          </a:prstGeom>
        </p:spPr>
        <p:txBody>
          <a:bodyPr/>
          <a:lstStyle/>
          <a:p>
            <a:pPr algn="ctr"/>
            <a:fld id="{BB305CC9-6886-49EF-8060-2F2F7484A13C}" type="slidenum">
              <a:rPr kumimoji="1" lang="ja-JP" altLang="en-US" sz="200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pPr algn="ctr"/>
              <a:t>1</a:t>
            </a:fld>
            <a:endParaRPr kumimoji="1" lang="ja-JP" altLang="en-US" sz="20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23528" y="845718"/>
            <a:ext cx="831596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4000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ペイシェントボイスカフェ</a:t>
            </a:r>
            <a:endParaRPr lang="en-US" altLang="ja-JP" sz="40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タイトル：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お名前：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7119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スライド番号プレースホルダー 17"/>
          <p:cNvSpPr>
            <a:spLocks noGrp="1"/>
          </p:cNvSpPr>
          <p:nvPr>
            <p:ph type="sldNum" sz="quarter" idx="4294967295"/>
          </p:nvPr>
        </p:nvSpPr>
        <p:spPr>
          <a:xfrm>
            <a:off x="5825" y="6436892"/>
            <a:ext cx="2133600" cy="365125"/>
          </a:xfrm>
          <a:prstGeom prst="rect">
            <a:avLst/>
          </a:prstGeom>
        </p:spPr>
        <p:txBody>
          <a:bodyPr/>
          <a:lstStyle/>
          <a:p>
            <a:pPr algn="l"/>
            <a:fld id="{BB305CC9-6886-49EF-8060-2F2F7484A13C}" type="slidenum">
              <a:rPr kumimoji="1" lang="ja-JP" altLang="en-US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pPr algn="l"/>
              <a:t>2</a:t>
            </a:fld>
            <a:endParaRPr kumimoji="1" lang="ja-JP" altLang="en-US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55576" y="115129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自己紹介</a:t>
            </a:r>
            <a:endParaRPr lang="en-US" altLang="ja-JP" sz="32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23528" y="845718"/>
            <a:ext cx="83159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◇鈴木信行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・</a:t>
            </a:r>
            <a:r>
              <a:rPr lang="en-US" altLang="ja-JP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1969</a:t>
            </a:r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年神奈川県生まれ。東京都在住。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・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78742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スライド番号プレースホルダー 17"/>
          <p:cNvSpPr>
            <a:spLocks noGrp="1"/>
          </p:cNvSpPr>
          <p:nvPr>
            <p:ph type="sldNum" sz="quarter" idx="4294967295"/>
          </p:nvPr>
        </p:nvSpPr>
        <p:spPr>
          <a:xfrm>
            <a:off x="5825" y="6436892"/>
            <a:ext cx="2133600" cy="365125"/>
          </a:xfrm>
          <a:prstGeom prst="rect">
            <a:avLst/>
          </a:prstGeom>
        </p:spPr>
        <p:txBody>
          <a:bodyPr/>
          <a:lstStyle/>
          <a:p>
            <a:pPr algn="l"/>
            <a:fld id="{BB305CC9-6886-49EF-8060-2F2F7484A13C}" type="slidenum">
              <a:rPr kumimoji="1" lang="ja-JP" altLang="en-US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pPr algn="l"/>
              <a:t>3</a:t>
            </a:fld>
            <a:endParaRPr kumimoji="1" lang="ja-JP" altLang="en-US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55576" y="115129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病気の症状について</a:t>
            </a:r>
            <a:endParaRPr lang="en-US" altLang="ja-JP" sz="32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23528" y="845718"/>
            <a:ext cx="831596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◇病名　甲状腺がん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◇既往歴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　・</a:t>
            </a:r>
            <a:r>
              <a:rPr lang="en-US" altLang="ja-JP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2016</a:t>
            </a:r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年</a:t>
            </a:r>
            <a:r>
              <a:rPr lang="en-US" altLang="ja-JP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7</a:t>
            </a:r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月</a:t>
            </a:r>
            <a:r>
              <a:rPr lang="en-US" altLang="ja-JP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	</a:t>
            </a:r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甲状腺全摘手術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　・</a:t>
            </a:r>
            <a:r>
              <a:rPr lang="en-US" altLang="ja-JP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2016</a:t>
            </a:r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年</a:t>
            </a:r>
            <a:r>
              <a:rPr lang="en-US" altLang="ja-JP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12</a:t>
            </a:r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月</a:t>
            </a:r>
            <a:r>
              <a:rPr lang="en-US" altLang="ja-JP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	</a:t>
            </a:r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放射線ヨード療法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◇治療計画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　・半年に一度の</a:t>
            </a:r>
            <a:r>
              <a:rPr lang="en-US" altLang="ja-JP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CT</a:t>
            </a:r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撮影によりフォロー中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◇服薬状況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　・甲状腺ホルモン／ビタミン</a:t>
            </a:r>
            <a:r>
              <a:rPr lang="en-US" altLang="ja-JP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D</a:t>
            </a:r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／カルシウム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49816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スライド番号プレースホルダー 17"/>
          <p:cNvSpPr>
            <a:spLocks noGrp="1"/>
          </p:cNvSpPr>
          <p:nvPr>
            <p:ph type="sldNum" sz="quarter" idx="4294967295"/>
          </p:nvPr>
        </p:nvSpPr>
        <p:spPr>
          <a:xfrm>
            <a:off x="5825" y="6436892"/>
            <a:ext cx="2133600" cy="365125"/>
          </a:xfrm>
          <a:prstGeom prst="rect">
            <a:avLst/>
          </a:prstGeom>
        </p:spPr>
        <p:txBody>
          <a:bodyPr/>
          <a:lstStyle/>
          <a:p>
            <a:pPr algn="l"/>
            <a:fld id="{BB305CC9-6886-49EF-8060-2F2F7484A13C}" type="slidenum">
              <a:rPr kumimoji="1" lang="ja-JP" altLang="en-US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pPr algn="l"/>
              <a:t>4</a:t>
            </a:fld>
            <a:endParaRPr kumimoji="1" lang="ja-JP" altLang="en-US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55576" y="115129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薬剤師との印象深いかかわり</a:t>
            </a:r>
            <a:endParaRPr lang="en-US" altLang="ja-JP" sz="32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23528" y="845718"/>
            <a:ext cx="83159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◇エピソード１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52256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スライド番号プレースホルダー 17"/>
          <p:cNvSpPr>
            <a:spLocks noGrp="1"/>
          </p:cNvSpPr>
          <p:nvPr>
            <p:ph type="sldNum" sz="quarter" idx="4294967295"/>
          </p:nvPr>
        </p:nvSpPr>
        <p:spPr>
          <a:xfrm>
            <a:off x="5825" y="6436892"/>
            <a:ext cx="2133600" cy="365125"/>
          </a:xfrm>
          <a:prstGeom prst="rect">
            <a:avLst/>
          </a:prstGeom>
        </p:spPr>
        <p:txBody>
          <a:bodyPr/>
          <a:lstStyle/>
          <a:p>
            <a:pPr algn="l"/>
            <a:fld id="{BB305CC9-6886-49EF-8060-2F2F7484A13C}" type="slidenum">
              <a:rPr kumimoji="1" lang="ja-JP" altLang="en-US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pPr algn="l"/>
              <a:t>5</a:t>
            </a:fld>
            <a:endParaRPr kumimoji="1" lang="ja-JP" altLang="en-US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55576" y="115129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薬剤師との印象深いかかわり</a:t>
            </a:r>
            <a:endParaRPr lang="en-US" altLang="ja-JP" sz="32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23528" y="845718"/>
            <a:ext cx="83159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◇エピソード２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50065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スライド番号プレースホルダー 17"/>
          <p:cNvSpPr>
            <a:spLocks noGrp="1"/>
          </p:cNvSpPr>
          <p:nvPr>
            <p:ph type="sldNum" sz="quarter" idx="4294967295"/>
          </p:nvPr>
        </p:nvSpPr>
        <p:spPr>
          <a:xfrm>
            <a:off x="5825" y="6436892"/>
            <a:ext cx="2133600" cy="365125"/>
          </a:xfrm>
          <a:prstGeom prst="rect">
            <a:avLst/>
          </a:prstGeom>
        </p:spPr>
        <p:txBody>
          <a:bodyPr/>
          <a:lstStyle/>
          <a:p>
            <a:pPr algn="l"/>
            <a:fld id="{BB305CC9-6886-49EF-8060-2F2F7484A13C}" type="slidenum">
              <a:rPr kumimoji="1" lang="ja-JP" altLang="en-US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pPr algn="l"/>
              <a:t>6</a:t>
            </a:fld>
            <a:endParaRPr kumimoji="1" lang="ja-JP" altLang="en-US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55576" y="115129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薬剤師との印象深いかかわり</a:t>
            </a:r>
            <a:endParaRPr lang="en-US" altLang="ja-JP" sz="32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23528" y="845718"/>
            <a:ext cx="83159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◇エピソード３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69858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スライド番号プレースホルダー 17"/>
          <p:cNvSpPr>
            <a:spLocks noGrp="1"/>
          </p:cNvSpPr>
          <p:nvPr>
            <p:ph type="sldNum" sz="quarter" idx="4294967295"/>
          </p:nvPr>
        </p:nvSpPr>
        <p:spPr>
          <a:xfrm>
            <a:off x="5825" y="6436892"/>
            <a:ext cx="2133600" cy="365125"/>
          </a:xfrm>
          <a:prstGeom prst="rect">
            <a:avLst/>
          </a:prstGeom>
        </p:spPr>
        <p:txBody>
          <a:bodyPr/>
          <a:lstStyle/>
          <a:p>
            <a:pPr algn="l"/>
            <a:fld id="{BB305CC9-6886-49EF-8060-2F2F7484A13C}" type="slidenum">
              <a:rPr kumimoji="1" lang="ja-JP" altLang="en-US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pPr algn="l"/>
              <a:t>7</a:t>
            </a:fld>
            <a:endParaRPr kumimoji="1" lang="ja-JP" altLang="en-US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55576" y="115129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薬剤師への期待</a:t>
            </a:r>
            <a:endParaRPr lang="en-US" altLang="ja-JP" sz="32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23528" y="845718"/>
            <a:ext cx="83159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solidFill>
                  <a:schemeClr val="tx2">
                    <a:lumMod val="50000"/>
                  </a:schemeClr>
                </a:solidFill>
                <a:latin typeface="+mn-ea"/>
              </a:rPr>
              <a:t>◇</a:t>
            </a:r>
            <a:endParaRPr lang="en-US" altLang="ja-JP" sz="3200" dirty="0">
              <a:solidFill>
                <a:schemeClr val="tx2">
                  <a:lumMod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50599936"/>
      </p:ext>
    </p:extLst>
  </p:cSld>
  <p:clrMapOvr>
    <a:masterClrMapping/>
  </p:clrMapOvr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発表者ひな形.pptx" id="{24AA0AFB-6444-4831-892C-8CF137D16595}" vid="{7B00860E-1DA5-42BA-AB37-02070B3A29A2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4089</TotalTime>
  <Words>63</Words>
  <Application>Microsoft Office PowerPoint</Application>
  <PresentationFormat>画面に合わせる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AR P丸ゴシック体E</vt:lpstr>
      <vt:lpstr>ＭＳ Ｐゴシック</vt:lpstr>
      <vt:lpstr>Arial</vt:lpstr>
      <vt:lpstr>Calibri</vt:lpstr>
      <vt:lpstr>プレゼンテーション1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鈴木信行</dc:creator>
  <cp:lastModifiedBy>Nobuyuki Suzuki</cp:lastModifiedBy>
  <cp:revision>288</cp:revision>
  <cp:lastPrinted>2015-10-14T08:54:40Z</cp:lastPrinted>
  <dcterms:created xsi:type="dcterms:W3CDTF">2015-09-16T04:41:47Z</dcterms:created>
  <dcterms:modified xsi:type="dcterms:W3CDTF">2017-04-14T07:54:12Z</dcterms:modified>
</cp:coreProperties>
</file>