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868" r:id="rId2"/>
    <p:sldId id="869" r:id="rId3"/>
    <p:sldId id="870" r:id="rId4"/>
    <p:sldId id="872" r:id="rId5"/>
    <p:sldId id="985" r:id="rId6"/>
    <p:sldId id="987" r:id="rId7"/>
    <p:sldId id="988" r:id="rId8"/>
    <p:sldId id="981" r:id="rId9"/>
    <p:sldId id="982" r:id="rId10"/>
    <p:sldId id="983" r:id="rId11"/>
    <p:sldId id="984" r:id="rId12"/>
    <p:sldId id="989" r:id="rId13"/>
    <p:sldId id="978" r:id="rId14"/>
    <p:sldId id="895" r:id="rId15"/>
  </p:sldIdLst>
  <p:sldSz cx="9144000" cy="6858000" type="screen4x3"/>
  <p:notesSz cx="6858000" cy="99456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E7A7"/>
    <a:srgbClr val="FFF3FE"/>
    <a:srgbClr val="FFFF66"/>
    <a:srgbClr val="FEE2FB"/>
    <a:srgbClr val="FC92EF"/>
    <a:srgbClr val="FFFF00"/>
    <a:srgbClr val="FFFFFF"/>
    <a:srgbClr val="FF9900"/>
    <a:srgbClr val="FDBF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26" autoAdjust="0"/>
    <p:restoredTop sz="94270" autoAdjust="0"/>
  </p:normalViewPr>
  <p:slideViewPr>
    <p:cSldViewPr>
      <p:cViewPr varScale="1">
        <p:scale>
          <a:sx n="72" d="100"/>
          <a:sy n="72" d="100"/>
        </p:scale>
        <p:origin x="137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DA4CD7C-2CC3-4677-8D34-ACD8437A0BE2}" type="datetimeFigureOut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7FFF4B3-530C-47F1-A86C-C71CC5D705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B4CB4-2968-44F5-ACD2-DACF57AFA51A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67D9-EC92-4BB8-BBA5-E4BA7CEEB1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9A6FD-4396-448F-BB3A-B99441064AEF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077D-A79C-400A-9663-044F326531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700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334AF-C1D6-404C-AF51-2DC788FC521B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D936A-F651-401C-9E8D-6F61BB4A6F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45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F0553-1111-4AF7-883B-A82E7D80A091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8436F-57B2-4438-B422-7D44AFC2C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28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10DE2-9497-45D1-AD73-7AB2A7E7BD81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E3389-0E8B-4AB4-928B-8814B8085D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870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AFCD-4250-458F-B22B-7A58CCA16683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5D185-6A63-412E-909E-03D7792A2A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117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C6B8C-04D3-4279-84F5-B203614DD294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E6338-1AEE-449C-A2EA-4A22A2D2A3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63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355D-3045-499B-B54C-044E67369914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D023-5FA2-4CB7-BF14-B8F66B8DA5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204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BBF2B-E06D-4FBF-A3C7-AED7CF357F20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657F-5377-4989-BDC6-7636CAA27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430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9974A-299E-4431-AEE2-E794B02700C0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A865-1CE2-46A8-9146-94623CA659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023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90-AD9F-4B8F-BF63-2E50B8E63689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2B9F-DD39-4266-8A94-7ABD3A7B16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166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74FA4E-5116-4D38-B5F5-B99F7180BDE2}" type="datetime1">
              <a:rPr lang="ja-JP" altLang="en-US"/>
              <a:pPr>
                <a:defRPr/>
              </a:pPr>
              <a:t>2018/8/25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903431-2DC2-4AB2-9540-3CAE7DD6EA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1259632" y="1484784"/>
            <a:ext cx="676937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待ち合いスペースの有効活用　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～鈴木信行～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CFD4ED11-B5EE-42FB-93E1-E1D14BA43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9" y="5657"/>
            <a:ext cx="1044547" cy="834315"/>
          </a:xfrm>
          <a:prstGeom prst="rect">
            <a:avLst/>
          </a:prstGeom>
          <a:ln>
            <a:solidFill>
              <a:srgbClr val="92D050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808ED91-5086-420E-8D27-0B30C2364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29412"/>
            <a:ext cx="9144000" cy="128588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FE391AD-25DF-4389-AB63-C32952E0A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59" y="6124233"/>
            <a:ext cx="752475" cy="682004"/>
          </a:xfrm>
          <a:prstGeom prst="rect">
            <a:avLst/>
          </a:prstGeom>
        </p:spPr>
      </p:pic>
      <p:sp>
        <p:nvSpPr>
          <p:cNvPr id="18" name="テキスト ボックス 20"/>
          <p:cNvSpPr txBox="1">
            <a:spLocks noChangeArrowheads="1"/>
          </p:cNvSpPr>
          <p:nvPr/>
        </p:nvSpPr>
        <p:spPr bwMode="auto">
          <a:xfrm>
            <a:off x="0" y="6124233"/>
            <a:ext cx="752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09600CD-C57F-4A16-9945-6D5B6AE27C50}" type="slidenum">
              <a:rPr lang="en-US" altLang="ja-JP" sz="4000" smtClean="0">
                <a:solidFill>
                  <a:schemeClr val="bg1"/>
                </a:solidFill>
              </a:rPr>
              <a:t>1</a:t>
            </a:fld>
            <a:endParaRPr lang="en-US" altLang="ja-JP" sz="4000" dirty="0">
              <a:solidFill>
                <a:schemeClr val="bg1"/>
              </a:solidFill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FB7A5898-DE28-4B55-A2E1-3C41F9143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8" y="0"/>
            <a:ext cx="8101012" cy="128588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4A040379-1B24-40D0-8E24-33D2888858F9}"/>
              </a:ext>
            </a:extLst>
          </p:cNvPr>
          <p:cNvCxnSpPr>
            <a:cxnSpLocks/>
          </p:cNvCxnSpPr>
          <p:nvPr/>
        </p:nvCxnSpPr>
        <p:spPr>
          <a:xfrm>
            <a:off x="803950" y="2924944"/>
            <a:ext cx="7536099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BD0B065-02DB-4B83-887F-5E210AF0E83D}"/>
              </a:ext>
            </a:extLst>
          </p:cNvPr>
          <p:cNvSpPr/>
          <p:nvPr/>
        </p:nvSpPr>
        <p:spPr>
          <a:xfrm>
            <a:off x="7631832" y="6360080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2018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年</a:t>
            </a: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8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月</a:t>
            </a:r>
            <a:endParaRPr lang="en-US" altLang="ja-JP" b="1" dirty="0">
              <a:solidFill>
                <a:schemeClr val="accent3">
                  <a:lumMod val="7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433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空間的価値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39703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・適度に明るい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・室内である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・空調が効いている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・営業中は他の患者の目がある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天気などに左右されない安定的な場所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10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矢印: 下 10">
            <a:extLst>
              <a:ext uri="{FF2B5EF4-FFF2-40B4-BE49-F238E27FC236}">
                <a16:creationId xmlns:a16="http://schemas.microsoft.com/office/drawing/2014/main" id="{1CE18D74-55F5-45A1-9415-BD30B46F9621}"/>
              </a:ext>
            </a:extLst>
          </p:cNvPr>
          <p:cNvSpPr/>
          <p:nvPr/>
        </p:nvSpPr>
        <p:spPr>
          <a:xfrm>
            <a:off x="3419872" y="3573016"/>
            <a:ext cx="936104" cy="5040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348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スタッフでアイデアを出す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自店の特徴をもっとも打ち出せるチャンス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スタッフとともにアイデアを出し合い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より心地よく感じる時間・場所・空間に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11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矢印: 下 1">
            <a:extLst>
              <a:ext uri="{FF2B5EF4-FFF2-40B4-BE49-F238E27FC236}">
                <a16:creationId xmlns:a16="http://schemas.microsoft.com/office/drawing/2014/main" id="{4C9ACD49-B522-46D0-8808-0C9D7A41C0BE}"/>
              </a:ext>
            </a:extLst>
          </p:cNvPr>
          <p:cNvSpPr/>
          <p:nvPr/>
        </p:nvSpPr>
        <p:spPr>
          <a:xfrm>
            <a:off x="3635896" y="1916832"/>
            <a:ext cx="93610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349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私たちのアイデアを出す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50783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患者が集まって「待ち合いスペース」の　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　　　有効活用策のブレストの結果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◇専門家による高度な健康情報の提供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◇空き時間を使ったイベントの開催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◇地域の交流の場としての活用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　など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689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豊かな発想力で！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835696" y="5529965"/>
              <a:ext cx="578041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スペースを有効に活用する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F4C8DFC7-E4FD-4C7D-B898-08CA40108E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8437" y="1419594"/>
            <a:ext cx="5067125" cy="3807781"/>
          </a:xfrm>
          <a:prstGeom prst="rect">
            <a:avLst/>
          </a:prstGeom>
          <a:ln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287369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まとめ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042988" y="1772816"/>
              <a:ext cx="7818556" cy="3416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◆他業界・他店・客の意見を参考に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◆特性を生かして豊かな発想力で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◆スペースを有効活用することで、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　個性を客に打ち出すチャンス</a:t>
              </a: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6709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本動画の利用について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本動画は著作権が保護されています。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個人利用の場合、手続きは不要です。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法人・団体等で閲覧・利用する場合、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所定の手続き、および対応が必要です。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詳しくは、ホームページをご覧ください。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http://www.kan-i.net/pvi</a:t>
              </a: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290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患者さんは待ち時間に何をしていますか？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C3E2F165-6AF6-4501-9956-AFB40A371FDD}"/>
              </a:ext>
            </a:extLst>
          </p:cNvPr>
          <p:cNvSpPr/>
          <p:nvPr/>
        </p:nvSpPr>
        <p:spPr>
          <a:xfrm>
            <a:off x="1042988" y="1860301"/>
            <a:ext cx="7633468" cy="4521027"/>
          </a:xfrm>
          <a:prstGeom prst="wedgeRoundRectCallout">
            <a:avLst>
              <a:gd name="adj1" fmla="val -13542"/>
              <a:gd name="adj2" fmla="val 50119"/>
              <a:gd name="adj3" fmla="val 16667"/>
            </a:avLst>
          </a:prstGeom>
          <a:solidFill>
            <a:srgbClr val="C9E7A7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77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２～３人でグループになり、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お互いに書いた内容を共有してください。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EEB5F48B-3A8B-4224-A4E5-39C121EC3A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381" y="2437406"/>
            <a:ext cx="6095238" cy="4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苦痛から楽しいへ発想の転換を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待つためだけの苦痛の待ち合い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A2AB552-D7BC-4764-8107-254F2173DAAE}"/>
              </a:ext>
            </a:extLst>
          </p:cNvPr>
          <p:cNvSpPr/>
          <p:nvPr/>
        </p:nvSpPr>
        <p:spPr>
          <a:xfrm>
            <a:off x="355982" y="4978495"/>
            <a:ext cx="8680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この場が楽しくなる工夫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0F7A99A6-1836-4A14-8C81-8D8CCD3FC21C}"/>
              </a:ext>
            </a:extLst>
          </p:cNvPr>
          <p:cNvSpPr/>
          <p:nvPr/>
        </p:nvSpPr>
        <p:spPr>
          <a:xfrm>
            <a:off x="1367644" y="1893158"/>
            <a:ext cx="504056" cy="2936851"/>
          </a:xfrm>
          <a:prstGeom prst="downArrow">
            <a:avLst>
              <a:gd name="adj1" fmla="val 50000"/>
              <a:gd name="adj2" fmla="val 144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0E8DD84-CE5B-49F2-9AA8-4F6BA67958CC}"/>
              </a:ext>
            </a:extLst>
          </p:cNvPr>
          <p:cNvSpPr/>
          <p:nvPr/>
        </p:nvSpPr>
        <p:spPr>
          <a:xfrm>
            <a:off x="1979712" y="1974919"/>
            <a:ext cx="705678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他の業界ではどうしているか？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他の薬局ではどうしているか？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自分だったどうしてほしいか？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自店の特徴は何があるか？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435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他の業界では？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50783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◇時間を認識させる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・待ち時間予想を事前に提示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・待っている人数を提示する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・（そもそもとして）外出を勧める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◇興味を他に向かせる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・子ども向け絵本の設置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・雑誌や本などの設置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・フリードリンクサービス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02783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他の薬局では？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◇薬局特性を生かす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・調剤室を見せる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・薬剤師の働き、動きを見せる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・健康情報をチラシや本で提供する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・薬や疾患の情報をパンフで提供する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OTC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や生活用品の購入を促す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・地域・街の情報誌を設置する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・スタッフ紹介のパネルを作る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7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9718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時間的価値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788018" cy="39703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（例）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・適度な待ち時間（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10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分～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30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分）がある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・混む時間と空いている時間がある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・土・日曜日は空いている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空き時間を使って来店機会を増やせる？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8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矢印: 下 1">
            <a:extLst>
              <a:ext uri="{FF2B5EF4-FFF2-40B4-BE49-F238E27FC236}">
                <a16:creationId xmlns:a16="http://schemas.microsoft.com/office/drawing/2014/main" id="{1B06B37D-7FA1-4841-9ABB-E5DD0F70AFFA}"/>
              </a:ext>
            </a:extLst>
          </p:cNvPr>
          <p:cNvSpPr/>
          <p:nvPr/>
        </p:nvSpPr>
        <p:spPr>
          <a:xfrm>
            <a:off x="3419872" y="3573016"/>
            <a:ext cx="936104" cy="5040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10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場所的価値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50783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（例）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・専門家（薬剤師等）が隣にいる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・交通の便が良い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・バリアフリーになっている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・店の広さ（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30m2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など）でできること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・自己スペース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・椅子がある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数人が集まることができる？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9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矢印: 下 10">
            <a:extLst>
              <a:ext uri="{FF2B5EF4-FFF2-40B4-BE49-F238E27FC236}">
                <a16:creationId xmlns:a16="http://schemas.microsoft.com/office/drawing/2014/main" id="{3AA60E7B-A110-42C5-AB9D-40B8741FD994}"/>
              </a:ext>
            </a:extLst>
          </p:cNvPr>
          <p:cNvSpPr/>
          <p:nvPr/>
        </p:nvSpPr>
        <p:spPr>
          <a:xfrm>
            <a:off x="3619390" y="4941168"/>
            <a:ext cx="936104" cy="5040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72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12126</TotalTime>
  <Words>367</Words>
  <Application>Microsoft Office PowerPoint</Application>
  <PresentationFormat>画面に合わせる (4:3)</PresentationFormat>
  <Paragraphs>110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9" baseType="lpstr">
      <vt:lpstr>AR P丸ゴシック体M</vt:lpstr>
      <vt:lpstr>ＭＳ Ｐゴシック</vt:lpstr>
      <vt:lpstr>Arial</vt:lpstr>
      <vt:lpstr>Calibri</vt:lpstr>
      <vt:lpstr>プレゼンテーション1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鈴木信行</dc:creator>
  <cp:lastModifiedBy>Nobuyuki Suzuki</cp:lastModifiedBy>
  <cp:revision>917</cp:revision>
  <cp:lastPrinted>2016-05-20T09:20:52Z</cp:lastPrinted>
  <dcterms:created xsi:type="dcterms:W3CDTF">2015-09-16T04:41:47Z</dcterms:created>
  <dcterms:modified xsi:type="dcterms:W3CDTF">2018-08-25T05:35:23Z</dcterms:modified>
</cp:coreProperties>
</file>