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868" r:id="rId2"/>
    <p:sldId id="869" r:id="rId3"/>
    <p:sldId id="870" r:id="rId4"/>
    <p:sldId id="872" r:id="rId5"/>
    <p:sldId id="990" r:id="rId6"/>
    <p:sldId id="995" r:id="rId7"/>
    <p:sldId id="996" r:id="rId8"/>
    <p:sldId id="997" r:id="rId9"/>
    <p:sldId id="998" r:id="rId10"/>
    <p:sldId id="1002" r:id="rId11"/>
    <p:sldId id="999" r:id="rId12"/>
    <p:sldId id="1003" r:id="rId13"/>
    <p:sldId id="1000" r:id="rId14"/>
    <p:sldId id="1004" r:id="rId15"/>
    <p:sldId id="1005" r:id="rId16"/>
    <p:sldId id="1001" r:id="rId17"/>
    <p:sldId id="991" r:id="rId18"/>
    <p:sldId id="895" r:id="rId19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FFF3FE"/>
    <a:srgbClr val="FFFF66"/>
    <a:srgbClr val="FEE2FB"/>
    <a:srgbClr val="FC92EF"/>
    <a:srgbClr val="FFFF00"/>
    <a:srgbClr val="FFFFFF"/>
    <a:srgbClr val="FF9900"/>
    <a:srgbClr val="FDB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6" autoAdjust="0"/>
    <p:restoredTop sz="94270" autoAdjust="0"/>
  </p:normalViewPr>
  <p:slideViewPr>
    <p:cSldViewPr>
      <p:cViewPr varScale="1">
        <p:scale>
          <a:sx n="72" d="100"/>
          <a:sy n="72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2018/8/28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2018/8/28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2018/8/28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2018/8/28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2018/8/28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2018/8/28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2018/8/28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2018/8/28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2018/8/28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2018/8/28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2018/8/28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2018/8/28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2018/8/28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259632" y="1484784"/>
            <a:ext cx="6769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スタッフのアイデアの集め方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アイデアを出させる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社員からのアイデアを奨励する風土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(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例）定期的にアイデア募集期間を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・アイデアシート（ひな型）を用意する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・経営者、管薬が自ら出す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・無記名でも可にする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・最初は出ないので根気強く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・ちょっとしたことを出させ、習慣化を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・小さなアイデアを大切にする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・客への満足度調査の結果も合わせて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49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発想の転換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アイデアを多くの社員で扱う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04CA680-41AB-471F-9685-FC39590E206E}"/>
              </a:ext>
            </a:extLst>
          </p:cNvPr>
          <p:cNvSpPr/>
          <p:nvPr/>
        </p:nvSpPr>
        <p:spPr>
          <a:xfrm>
            <a:off x="1203850" y="2197796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アイデアを出させる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優先順位を「スタッフ」がつける</a:t>
            </a:r>
            <a:endParaRPr lang="en-US" altLang="ja-JP" sz="36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アイデアを「スタッフ」が深める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創造性の高い業務を作り出す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8EF54A63-9FDC-4C66-B5DE-6545BF13EFA3}"/>
              </a:ext>
            </a:extLst>
          </p:cNvPr>
          <p:cNvSpPr/>
          <p:nvPr/>
        </p:nvSpPr>
        <p:spPr>
          <a:xfrm>
            <a:off x="3275856" y="2901822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7F903BA0-C49A-4218-9141-9F924B3D241D}"/>
              </a:ext>
            </a:extLst>
          </p:cNvPr>
          <p:cNvSpPr/>
          <p:nvPr/>
        </p:nvSpPr>
        <p:spPr>
          <a:xfrm>
            <a:off x="3275856" y="4041916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69D6F3B6-664A-4819-867B-479B1EC3C723}"/>
              </a:ext>
            </a:extLst>
          </p:cNvPr>
          <p:cNvSpPr/>
          <p:nvPr/>
        </p:nvSpPr>
        <p:spPr>
          <a:xfrm>
            <a:off x="3275856" y="5126835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4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優先順位を「スタッフ」がつける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社員が主体的に動く風土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(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例）出されたアイデアをスタッフが吟味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・スタッフができるだけ多く参加して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・アイデアの優先順位をつける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・誰が出したかではなく、内容で吟味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・経営上ではなく、スタッフの興味順に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・場合によっては、担当者を決める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・経営者、管理職は極力、口を出さない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70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発想の転換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アイデアを多くの社員で扱う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04CA680-41AB-471F-9685-FC39590E206E}"/>
              </a:ext>
            </a:extLst>
          </p:cNvPr>
          <p:cNvSpPr/>
          <p:nvPr/>
        </p:nvSpPr>
        <p:spPr>
          <a:xfrm>
            <a:off x="1203850" y="2197796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アイデアを出させる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優先順位を「スタッフ」がつける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アイデアを「スタッフ」が深める</a:t>
            </a:r>
            <a:endParaRPr lang="en-US" altLang="ja-JP" sz="36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創造性の高い業務を作り出す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8EF54A63-9FDC-4C66-B5DE-6545BF13EFA3}"/>
              </a:ext>
            </a:extLst>
          </p:cNvPr>
          <p:cNvSpPr/>
          <p:nvPr/>
        </p:nvSpPr>
        <p:spPr>
          <a:xfrm>
            <a:off x="3275856" y="2901822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7F903BA0-C49A-4218-9141-9F924B3D241D}"/>
              </a:ext>
            </a:extLst>
          </p:cNvPr>
          <p:cNvSpPr/>
          <p:nvPr/>
        </p:nvSpPr>
        <p:spPr>
          <a:xfrm>
            <a:off x="3275856" y="4041916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69D6F3B6-664A-4819-867B-479B1EC3C723}"/>
              </a:ext>
            </a:extLst>
          </p:cNvPr>
          <p:cNvSpPr/>
          <p:nvPr/>
        </p:nvSpPr>
        <p:spPr>
          <a:xfrm>
            <a:off x="3275856" y="5126835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1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アイデアを「スタッフ」が深める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社員が主体的に動く風土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(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例）アイデアを深める手法を用いる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・アイデア一つを取り上げて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・最後までしっかりと結果を出させる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・担当者を正当に評価する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・目的・内容・スケジュール、実施者、予算、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必要なものなど「行動計画」を作成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・（事例）模造紙＋付箋　など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19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アイデアを「スタッフ」が深める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社員が主体的に動く風土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（事例）私と薬局スタッフでの活動の様子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A09926E4-6BCE-40BC-839C-08F2C515B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933" y="2936138"/>
            <a:ext cx="5510134" cy="31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発想の転換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アイデアを多くの社員で扱う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04CA680-41AB-471F-9685-FC39590E206E}"/>
              </a:ext>
            </a:extLst>
          </p:cNvPr>
          <p:cNvSpPr/>
          <p:nvPr/>
        </p:nvSpPr>
        <p:spPr>
          <a:xfrm>
            <a:off x="1203850" y="2197796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アイデアを出させる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優先順位を「スタッフ」がつける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アイデアを「スタッフ」が深める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創造性の高い業務を作り出す</a:t>
            </a:r>
            <a:endParaRPr lang="en-US" altLang="ja-JP" sz="36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8EF54A63-9FDC-4C66-B5DE-6545BF13EFA3}"/>
              </a:ext>
            </a:extLst>
          </p:cNvPr>
          <p:cNvSpPr/>
          <p:nvPr/>
        </p:nvSpPr>
        <p:spPr>
          <a:xfrm>
            <a:off x="3275856" y="2901822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7F903BA0-C49A-4218-9141-9F924B3D241D}"/>
              </a:ext>
            </a:extLst>
          </p:cNvPr>
          <p:cNvSpPr/>
          <p:nvPr/>
        </p:nvSpPr>
        <p:spPr>
          <a:xfrm>
            <a:off x="3275856" y="4041916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69D6F3B6-664A-4819-867B-479B1EC3C723}"/>
              </a:ext>
            </a:extLst>
          </p:cNvPr>
          <p:cNvSpPr/>
          <p:nvPr/>
        </p:nvSpPr>
        <p:spPr>
          <a:xfrm>
            <a:off x="3275856" y="5126835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30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10007516" cy="6858000"/>
            <a:chOff x="-1559" y="0"/>
            <a:chExt cx="10007516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アイデアのない社員はいない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325444" y="5929745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一つ一つのアイデアに耳を傾ける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7AA0C22C-8C08-4636-8B19-ED229E4AF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097951"/>
            <a:ext cx="6201395" cy="4678459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190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042988" y="1772816"/>
              <a:ext cx="7818556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◆アイデアを出させる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◆優先順位を「スタッフ」がつける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◆アイデアを「スタッフ」が深める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◆創造性の高い業務を作り出す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70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社員のアイデアをどう吸い上げていますか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1860301"/>
            <a:ext cx="7633468" cy="4521027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スタッフの苦悩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アイデアを出すけれど・・・・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513D9EC3-D15C-4C3C-A066-81E9D4F62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02" y="2652312"/>
            <a:ext cx="2808378" cy="1873715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04CA680-41AB-471F-9685-FC39590E206E}"/>
              </a:ext>
            </a:extLst>
          </p:cNvPr>
          <p:cNvSpPr/>
          <p:nvPr/>
        </p:nvSpPr>
        <p:spPr>
          <a:xfrm>
            <a:off x="3419871" y="1988840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「利益出るの？」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「忙しいんだから！」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「お前が言うな！」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「言われたことをやれ」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「早く帰れ」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「もっと休みを取れ」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99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スタッフの苦悩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アイデアを出すけれど・・・・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513D9EC3-D15C-4C3C-A066-81E9D4F62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02" y="2652312"/>
            <a:ext cx="2808378" cy="1873715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04CA680-41AB-471F-9685-FC39590E206E}"/>
              </a:ext>
            </a:extLst>
          </p:cNvPr>
          <p:cNvSpPr/>
          <p:nvPr/>
        </p:nvSpPr>
        <p:spPr>
          <a:xfrm>
            <a:off x="3419871" y="1988840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「利益出るの？」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「忙しいんだから！」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「お前が言うな！」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「言われたことをやれ」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「早く帰れ」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「もっと休みを取れ」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5C6FBB2-209D-436C-9B7B-D84A1173B7AB}"/>
              </a:ext>
            </a:extLst>
          </p:cNvPr>
          <p:cNvSpPr/>
          <p:nvPr/>
        </p:nvSpPr>
        <p:spPr>
          <a:xfrm>
            <a:off x="1325444" y="590684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発展的な会話にならない・・・？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6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経営者の苦悩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アイデアを出されるけれど・・・・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513D9EC3-D15C-4C3C-A066-81E9D4F62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02" y="2652312"/>
            <a:ext cx="2808378" cy="1873715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04CA680-41AB-471F-9685-FC39590E206E}"/>
              </a:ext>
            </a:extLst>
          </p:cNvPr>
          <p:cNvSpPr/>
          <p:nvPr/>
        </p:nvSpPr>
        <p:spPr>
          <a:xfrm>
            <a:off x="3419871" y="1988840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「利益にならないだろ」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「人件費がかさむ」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「仕事を増やしたくない」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「他のスタッフの反発が！」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「実現性に乏しい」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「付き合っていられない」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5C6FBB2-209D-436C-9B7B-D84A1173B7AB}"/>
              </a:ext>
            </a:extLst>
          </p:cNvPr>
          <p:cNvSpPr/>
          <p:nvPr/>
        </p:nvSpPr>
        <p:spPr>
          <a:xfrm>
            <a:off x="1325444" y="590684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発展的な会話にならない・・・！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8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発想の転換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アイデアを多くの社員で扱う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04CA680-41AB-471F-9685-FC39590E206E}"/>
              </a:ext>
            </a:extLst>
          </p:cNvPr>
          <p:cNvSpPr/>
          <p:nvPr/>
        </p:nvSpPr>
        <p:spPr>
          <a:xfrm>
            <a:off x="1203850" y="2197796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アイデアを出させる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優先順位を「スタッフ」がつける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アイデアを「スタッフ」が深める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創造性の高い業務を作り出す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8EF54A63-9FDC-4C66-B5DE-6545BF13EFA3}"/>
              </a:ext>
            </a:extLst>
          </p:cNvPr>
          <p:cNvSpPr/>
          <p:nvPr/>
        </p:nvSpPr>
        <p:spPr>
          <a:xfrm>
            <a:off x="3275856" y="2901822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7F903BA0-C49A-4218-9141-9F924B3D241D}"/>
              </a:ext>
            </a:extLst>
          </p:cNvPr>
          <p:cNvSpPr/>
          <p:nvPr/>
        </p:nvSpPr>
        <p:spPr>
          <a:xfrm>
            <a:off x="3275856" y="4041916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69D6F3B6-664A-4819-867B-479B1EC3C723}"/>
              </a:ext>
            </a:extLst>
          </p:cNvPr>
          <p:cNvSpPr/>
          <p:nvPr/>
        </p:nvSpPr>
        <p:spPr>
          <a:xfrm>
            <a:off x="3275856" y="5126835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0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発想の転換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アイデアを多くの社員で扱う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04CA680-41AB-471F-9685-FC39590E206E}"/>
              </a:ext>
            </a:extLst>
          </p:cNvPr>
          <p:cNvSpPr/>
          <p:nvPr/>
        </p:nvSpPr>
        <p:spPr>
          <a:xfrm>
            <a:off x="1203850" y="2197796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アイデアを出させる</a:t>
            </a:r>
            <a:endParaRPr lang="en-US" altLang="ja-JP" sz="3600" b="1" dirty="0">
              <a:solidFill>
                <a:srgbClr val="FF00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優先順位を「スタッフ」がつける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アイデアを「スタッフ」が深める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創造性の高い業務を作り出す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8EF54A63-9FDC-4C66-B5DE-6545BF13EFA3}"/>
              </a:ext>
            </a:extLst>
          </p:cNvPr>
          <p:cNvSpPr/>
          <p:nvPr/>
        </p:nvSpPr>
        <p:spPr>
          <a:xfrm>
            <a:off x="3275856" y="2901822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7F903BA0-C49A-4218-9141-9F924B3D241D}"/>
              </a:ext>
            </a:extLst>
          </p:cNvPr>
          <p:cNvSpPr/>
          <p:nvPr/>
        </p:nvSpPr>
        <p:spPr>
          <a:xfrm>
            <a:off x="3275856" y="4041916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69D6F3B6-664A-4819-867B-479B1EC3C723}"/>
              </a:ext>
            </a:extLst>
          </p:cNvPr>
          <p:cNvSpPr/>
          <p:nvPr/>
        </p:nvSpPr>
        <p:spPr>
          <a:xfrm>
            <a:off x="3275856" y="5126835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53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12351</TotalTime>
  <Words>580</Words>
  <Application>Microsoft Office PowerPoint</Application>
  <PresentationFormat>画面に合わせる (4:3)</PresentationFormat>
  <Paragraphs>153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AR P丸ゴシック体M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Nobuyuki Suzuki</cp:lastModifiedBy>
  <cp:revision>928</cp:revision>
  <cp:lastPrinted>2016-05-20T09:20:52Z</cp:lastPrinted>
  <dcterms:created xsi:type="dcterms:W3CDTF">2015-09-16T04:41:47Z</dcterms:created>
  <dcterms:modified xsi:type="dcterms:W3CDTF">2018-08-28T01:06:43Z</dcterms:modified>
</cp:coreProperties>
</file>