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68" r:id="rId2"/>
    <p:sldId id="869" r:id="rId3"/>
    <p:sldId id="870" r:id="rId4"/>
    <p:sldId id="872" r:id="rId5"/>
    <p:sldId id="990" r:id="rId6"/>
    <p:sldId id="1007" r:id="rId7"/>
    <p:sldId id="1006" r:id="rId8"/>
    <p:sldId id="1008" r:id="rId9"/>
    <p:sldId id="1009" r:id="rId10"/>
    <p:sldId id="1010" r:id="rId11"/>
    <p:sldId id="1012" r:id="rId12"/>
    <p:sldId id="1013" r:id="rId13"/>
    <p:sldId id="995" r:id="rId14"/>
    <p:sldId id="1014" r:id="rId15"/>
    <p:sldId id="1015" r:id="rId16"/>
    <p:sldId id="1016" r:id="rId17"/>
    <p:sldId id="1017" r:id="rId18"/>
    <p:sldId id="1018" r:id="rId19"/>
    <p:sldId id="991" r:id="rId20"/>
    <p:sldId id="895" r:id="rId21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FFF66"/>
    <a:srgbClr val="FEE2FB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270" autoAdjust="0"/>
  </p:normalViewPr>
  <p:slideViewPr>
    <p:cSldViewPr>
      <p:cViewPr>
        <p:scale>
          <a:sx n="70" d="100"/>
          <a:sy n="70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診療報酬以外に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利益を確保する発想</a:t>
            </a: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「独自の」収益モデルの例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（例）あるカフェの経営モデル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2ACA025-A99D-4A60-9637-722062D45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3" y="1850343"/>
            <a:ext cx="2232248" cy="33483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8DD156-B44B-4AA4-917E-F1CF2461E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90" y="1892858"/>
            <a:ext cx="1885834" cy="28287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71F050-FA08-4979-AB5C-A51C23767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4" y="1896686"/>
            <a:ext cx="2895733" cy="19304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147DA5-6561-4596-8A4A-FB4180F9B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4" y="4170014"/>
            <a:ext cx="2852407" cy="21393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6BB46E-4F3A-47C5-834D-4D2465592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9" y="4626174"/>
            <a:ext cx="2977901" cy="1985267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4BFBF4D2-CBEB-4409-AA01-4D5D74B40153}"/>
              </a:ext>
            </a:extLst>
          </p:cNvPr>
          <p:cNvSpPr/>
          <p:nvPr/>
        </p:nvSpPr>
        <p:spPr>
          <a:xfrm>
            <a:off x="2848346" y="279111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左 23">
            <a:extLst>
              <a:ext uri="{FF2B5EF4-FFF2-40B4-BE49-F238E27FC236}">
                <a16:creationId xmlns:a16="http://schemas.microsoft.com/office/drawing/2014/main" id="{8DCA7B4C-0B00-443F-80BE-6B9A97142756}"/>
              </a:ext>
            </a:extLst>
          </p:cNvPr>
          <p:cNvSpPr/>
          <p:nvPr/>
        </p:nvSpPr>
        <p:spPr>
          <a:xfrm rot="19587784">
            <a:off x="2918635" y="447526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左 24">
            <a:extLst>
              <a:ext uri="{FF2B5EF4-FFF2-40B4-BE49-F238E27FC236}">
                <a16:creationId xmlns:a16="http://schemas.microsoft.com/office/drawing/2014/main" id="{5BCAFD6C-889A-41D8-A25F-B663913DC863}"/>
              </a:ext>
            </a:extLst>
          </p:cNvPr>
          <p:cNvSpPr/>
          <p:nvPr/>
        </p:nvSpPr>
        <p:spPr>
          <a:xfrm flipH="1">
            <a:off x="5252625" y="276148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 25">
            <a:extLst>
              <a:ext uri="{FF2B5EF4-FFF2-40B4-BE49-F238E27FC236}">
                <a16:creationId xmlns:a16="http://schemas.microsoft.com/office/drawing/2014/main" id="{2F37D211-D949-4736-B2E0-A2E13D90D9BB}"/>
              </a:ext>
            </a:extLst>
          </p:cNvPr>
          <p:cNvSpPr/>
          <p:nvPr/>
        </p:nvSpPr>
        <p:spPr>
          <a:xfrm rot="2012216" flipH="1">
            <a:off x="5322914" y="444563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D0707BD-1F51-43DE-AD94-612B449AA5DB}"/>
              </a:ext>
            </a:extLst>
          </p:cNvPr>
          <p:cNvSpPr/>
          <p:nvPr/>
        </p:nvSpPr>
        <p:spPr>
          <a:xfrm>
            <a:off x="355982" y="1972217"/>
            <a:ext cx="1224135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物販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F247AD8-0003-4FA1-95F3-0AEDEF4CCA5E}"/>
              </a:ext>
            </a:extLst>
          </p:cNvPr>
          <p:cNvSpPr/>
          <p:nvPr/>
        </p:nvSpPr>
        <p:spPr>
          <a:xfrm>
            <a:off x="7105010" y="3518069"/>
            <a:ext cx="1739564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イベント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D5135E9-75BD-4B0A-9B82-72FE0B97F7E9}"/>
              </a:ext>
            </a:extLst>
          </p:cNvPr>
          <p:cNvSpPr/>
          <p:nvPr/>
        </p:nvSpPr>
        <p:spPr>
          <a:xfrm>
            <a:off x="1743689" y="5959466"/>
            <a:ext cx="2088237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店舗貸出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390BD93-14E5-4BF0-86AF-EB9748AFA0AA}"/>
              </a:ext>
            </a:extLst>
          </p:cNvPr>
          <p:cNvSpPr/>
          <p:nvPr/>
        </p:nvSpPr>
        <p:spPr>
          <a:xfrm>
            <a:off x="4696238" y="5959465"/>
            <a:ext cx="2088237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外部講師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7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「独自の」収益モデルの例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（例）あるカフェの経営モデル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2ACA025-A99D-4A60-9637-722062D45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3" y="1850343"/>
            <a:ext cx="2232248" cy="33483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8DD156-B44B-4AA4-917E-F1CF2461E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90" y="1892858"/>
            <a:ext cx="1885834" cy="28287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71F050-FA08-4979-AB5C-A51C23767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4" y="1896686"/>
            <a:ext cx="2895733" cy="19304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147DA5-6561-4596-8A4A-FB4180F9B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4" y="4170014"/>
            <a:ext cx="2852407" cy="21393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6BB46E-4F3A-47C5-834D-4D2465592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9" y="4626174"/>
            <a:ext cx="2977901" cy="1985267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4BFBF4D2-CBEB-4409-AA01-4D5D74B40153}"/>
              </a:ext>
            </a:extLst>
          </p:cNvPr>
          <p:cNvSpPr/>
          <p:nvPr/>
        </p:nvSpPr>
        <p:spPr>
          <a:xfrm>
            <a:off x="2848346" y="279111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左 23">
            <a:extLst>
              <a:ext uri="{FF2B5EF4-FFF2-40B4-BE49-F238E27FC236}">
                <a16:creationId xmlns:a16="http://schemas.microsoft.com/office/drawing/2014/main" id="{8DCA7B4C-0B00-443F-80BE-6B9A97142756}"/>
              </a:ext>
            </a:extLst>
          </p:cNvPr>
          <p:cNvSpPr/>
          <p:nvPr/>
        </p:nvSpPr>
        <p:spPr>
          <a:xfrm rot="19587784">
            <a:off x="2918635" y="447526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左 24">
            <a:extLst>
              <a:ext uri="{FF2B5EF4-FFF2-40B4-BE49-F238E27FC236}">
                <a16:creationId xmlns:a16="http://schemas.microsoft.com/office/drawing/2014/main" id="{5BCAFD6C-889A-41D8-A25F-B663913DC863}"/>
              </a:ext>
            </a:extLst>
          </p:cNvPr>
          <p:cNvSpPr/>
          <p:nvPr/>
        </p:nvSpPr>
        <p:spPr>
          <a:xfrm flipH="1">
            <a:off x="5252625" y="276148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 25">
            <a:extLst>
              <a:ext uri="{FF2B5EF4-FFF2-40B4-BE49-F238E27FC236}">
                <a16:creationId xmlns:a16="http://schemas.microsoft.com/office/drawing/2014/main" id="{2F37D211-D949-4736-B2E0-A2E13D90D9BB}"/>
              </a:ext>
            </a:extLst>
          </p:cNvPr>
          <p:cNvSpPr/>
          <p:nvPr/>
        </p:nvSpPr>
        <p:spPr>
          <a:xfrm rot="2012216" flipH="1">
            <a:off x="5322914" y="4445639"/>
            <a:ext cx="643534" cy="667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D0707BD-1F51-43DE-AD94-612B449AA5DB}"/>
              </a:ext>
            </a:extLst>
          </p:cNvPr>
          <p:cNvSpPr/>
          <p:nvPr/>
        </p:nvSpPr>
        <p:spPr>
          <a:xfrm>
            <a:off x="355982" y="1972217"/>
            <a:ext cx="1224135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物販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F247AD8-0003-4FA1-95F3-0AEDEF4CCA5E}"/>
              </a:ext>
            </a:extLst>
          </p:cNvPr>
          <p:cNvSpPr/>
          <p:nvPr/>
        </p:nvSpPr>
        <p:spPr>
          <a:xfrm>
            <a:off x="7105010" y="3518069"/>
            <a:ext cx="1739564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イベント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D5135E9-75BD-4B0A-9B82-72FE0B97F7E9}"/>
              </a:ext>
            </a:extLst>
          </p:cNvPr>
          <p:cNvSpPr/>
          <p:nvPr/>
        </p:nvSpPr>
        <p:spPr>
          <a:xfrm>
            <a:off x="1743689" y="5959466"/>
            <a:ext cx="2088237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店舗貸出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390BD93-14E5-4BF0-86AF-EB9748AFA0AA}"/>
              </a:ext>
            </a:extLst>
          </p:cNvPr>
          <p:cNvSpPr/>
          <p:nvPr/>
        </p:nvSpPr>
        <p:spPr>
          <a:xfrm>
            <a:off x="4696238" y="5959465"/>
            <a:ext cx="2088237" cy="646331"/>
          </a:xfrm>
          <a:prstGeom prst="rect">
            <a:avLst/>
          </a:prstGeom>
          <a:solidFill>
            <a:schemeClr val="bg1"/>
          </a:solidFill>
          <a:ln>
            <a:solidFill>
              <a:srgbClr val="C9E7A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外部講師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B307C1F-368A-4074-9ED7-9AA840916148}"/>
              </a:ext>
            </a:extLst>
          </p:cNvPr>
          <p:cNvSpPr/>
          <p:nvPr/>
        </p:nvSpPr>
        <p:spPr>
          <a:xfrm>
            <a:off x="1829677" y="3205705"/>
            <a:ext cx="54846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飲食業であっても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飲食以外の収益源がある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2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14E664D-71D2-43A6-889B-779D8272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4" y="1729121"/>
            <a:ext cx="7429510" cy="4956877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「独自の」収益モデルを創る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経営者に必要な発想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B307C1F-368A-4074-9ED7-9AA840916148}"/>
              </a:ext>
            </a:extLst>
          </p:cNvPr>
          <p:cNvSpPr/>
          <p:nvPr/>
        </p:nvSpPr>
        <p:spPr>
          <a:xfrm>
            <a:off x="1829677" y="3205705"/>
            <a:ext cx="54846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薬業であっても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薬業以外の収益源を創る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SWOT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分析をする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自分の強みを知る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upload.wikimedia.org/wikipedia/commons/thumb/0/0b/SWOT_en.svg/320px-SWOT_en.svg.png">
            <a:extLst>
              <a:ext uri="{FF2B5EF4-FFF2-40B4-BE49-F238E27FC236}">
                <a16:creationId xmlns:a16="http://schemas.microsoft.com/office/drawing/2014/main" id="{E5CA9420-943F-423D-B32D-C0454608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9" y="1625895"/>
            <a:ext cx="4620344" cy="51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1D235F-0431-4BB6-9C27-6315605ACA57}"/>
              </a:ext>
            </a:extLst>
          </p:cNvPr>
          <p:cNvSpPr/>
          <p:nvPr/>
        </p:nvSpPr>
        <p:spPr>
          <a:xfrm>
            <a:off x="1886601" y="492891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機会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B05BC8B-5C3E-4EEA-8AE3-F81F81E07E12}"/>
              </a:ext>
            </a:extLst>
          </p:cNvPr>
          <p:cNvSpPr/>
          <p:nvPr/>
        </p:nvSpPr>
        <p:spPr>
          <a:xfrm>
            <a:off x="3607657" y="3197581"/>
            <a:ext cx="122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弱み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F5BE2EF-6B89-420C-97DB-190C55FE11EA}"/>
              </a:ext>
            </a:extLst>
          </p:cNvPr>
          <p:cNvSpPr/>
          <p:nvPr/>
        </p:nvSpPr>
        <p:spPr>
          <a:xfrm>
            <a:off x="1886601" y="3153251"/>
            <a:ext cx="118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強み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C6FBB2-209D-436C-9B7B-D84A1173B7AB}"/>
              </a:ext>
            </a:extLst>
          </p:cNvPr>
          <p:cNvSpPr/>
          <p:nvPr/>
        </p:nvSpPr>
        <p:spPr>
          <a:xfrm>
            <a:off x="3649841" y="4928918"/>
            <a:ext cx="13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脅威</a:t>
            </a:r>
            <a:endParaRPr lang="en-US" altLang="ja-JP" sz="3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048F21A-C41E-43DA-99D6-CEF5A2F86B05}"/>
              </a:ext>
            </a:extLst>
          </p:cNvPr>
          <p:cNvSpPr/>
          <p:nvPr/>
        </p:nvSpPr>
        <p:spPr>
          <a:xfrm>
            <a:off x="5788554" y="3462740"/>
            <a:ext cx="3281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客観的に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柔軟に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発想力豊かに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医療から出る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ACE346-9ACD-45E5-9A19-4F8EA4CB9711}"/>
              </a:ext>
            </a:extLst>
          </p:cNvPr>
          <p:cNvSpPr/>
          <p:nvPr/>
        </p:nvSpPr>
        <p:spPr>
          <a:xfrm>
            <a:off x="4416151" y="6389756"/>
            <a:ext cx="462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https://ja.wikipedia.org/wiki/SWOT分析　より</a:t>
            </a:r>
          </a:p>
        </p:txBody>
      </p:sp>
    </p:spTree>
    <p:extLst>
      <p:ext uri="{BB962C8B-B14F-4D97-AF65-F5344CB8AC3E}">
        <p14:creationId xmlns:p14="http://schemas.microsoft.com/office/powerpoint/2010/main" val="10726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独自の取り組みを行う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（事例紹介）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048F21A-C41E-43DA-99D6-CEF5A2F86B05}"/>
              </a:ext>
            </a:extLst>
          </p:cNvPr>
          <p:cNvSpPr/>
          <p:nvPr/>
        </p:nvSpPr>
        <p:spPr>
          <a:xfrm>
            <a:off x="1149290" y="1649619"/>
            <a:ext cx="68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語学力に優れたスタッフがいる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＆　観光地（ホテル）に近い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8D2C8C6-CE17-4849-B563-2EA77E4F3476}"/>
              </a:ext>
            </a:extLst>
          </p:cNvPr>
          <p:cNvSpPr/>
          <p:nvPr/>
        </p:nvSpPr>
        <p:spPr>
          <a:xfrm>
            <a:off x="1150201" y="3998386"/>
            <a:ext cx="68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海外からの旅行客の健康相談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OTC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薬等の販売促進）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721DF8E5-8224-421D-A02C-59BB3C4F4236}"/>
              </a:ext>
            </a:extLst>
          </p:cNvPr>
          <p:cNvSpPr/>
          <p:nvPr/>
        </p:nvSpPr>
        <p:spPr>
          <a:xfrm>
            <a:off x="3851920" y="3196354"/>
            <a:ext cx="1008112" cy="48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2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独自の取り組みを行う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（事例紹介）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048F21A-C41E-43DA-99D6-CEF5A2F86B05}"/>
              </a:ext>
            </a:extLst>
          </p:cNvPr>
          <p:cNvSpPr/>
          <p:nvPr/>
        </p:nvSpPr>
        <p:spPr>
          <a:xfrm>
            <a:off x="1149290" y="1649619"/>
            <a:ext cx="68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広いスペースがある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＆　飲食経験者がいる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8D2C8C6-CE17-4849-B563-2EA77E4F3476}"/>
              </a:ext>
            </a:extLst>
          </p:cNvPr>
          <p:cNvSpPr/>
          <p:nvPr/>
        </p:nvSpPr>
        <p:spPr>
          <a:xfrm>
            <a:off x="1073928" y="3820183"/>
            <a:ext cx="684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一部をカフェとして改造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721DF8E5-8224-421D-A02C-59BB3C4F4236}"/>
              </a:ext>
            </a:extLst>
          </p:cNvPr>
          <p:cNvSpPr/>
          <p:nvPr/>
        </p:nvSpPr>
        <p:spPr>
          <a:xfrm>
            <a:off x="3851920" y="3196354"/>
            <a:ext cx="1008112" cy="48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8D1A9D8-FFCC-47AB-9DFB-9F16125A4670}"/>
              </a:ext>
            </a:extLst>
          </p:cNvPr>
          <p:cNvSpPr/>
          <p:nvPr/>
        </p:nvSpPr>
        <p:spPr>
          <a:xfrm>
            <a:off x="1149290" y="5374957"/>
            <a:ext cx="684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ヘルシーフードカフェの併設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192A5084-D30F-41BB-80DC-B7F04BD65A92}"/>
              </a:ext>
            </a:extLst>
          </p:cNvPr>
          <p:cNvSpPr/>
          <p:nvPr/>
        </p:nvSpPr>
        <p:spPr>
          <a:xfrm>
            <a:off x="3927282" y="4751128"/>
            <a:ext cx="1008112" cy="48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独自の取り組みを行う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（事例紹介）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048F21A-C41E-43DA-99D6-CEF5A2F86B05}"/>
              </a:ext>
            </a:extLst>
          </p:cNvPr>
          <p:cNvSpPr/>
          <p:nvPr/>
        </p:nvSpPr>
        <p:spPr>
          <a:xfrm>
            <a:off x="1149290" y="1649619"/>
            <a:ext cx="68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多くの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MR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の出入りがある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＆　講演者の仲間が多い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8D2C8C6-CE17-4849-B563-2EA77E4F3476}"/>
              </a:ext>
            </a:extLst>
          </p:cNvPr>
          <p:cNvSpPr/>
          <p:nvPr/>
        </p:nvSpPr>
        <p:spPr>
          <a:xfrm>
            <a:off x="1073928" y="3820183"/>
            <a:ext cx="68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薬局主催 製薬企業向け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セミナーの開催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721DF8E5-8224-421D-A02C-59BB3C4F4236}"/>
              </a:ext>
            </a:extLst>
          </p:cNvPr>
          <p:cNvSpPr/>
          <p:nvPr/>
        </p:nvSpPr>
        <p:spPr>
          <a:xfrm>
            <a:off x="3851920" y="3196354"/>
            <a:ext cx="1008112" cy="48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0D111B9-A236-49FB-B75E-0F5C262416A7}"/>
              </a:ext>
            </a:extLst>
          </p:cNvPr>
          <p:cNvSpPr/>
          <p:nvPr/>
        </p:nvSpPr>
        <p:spPr>
          <a:xfrm>
            <a:off x="1149290" y="5862432"/>
            <a:ext cx="684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MR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交流会の定期開催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7E5DC347-DBF6-4DDC-8F5C-5318A1EE7990}"/>
              </a:ext>
            </a:extLst>
          </p:cNvPr>
          <p:cNvSpPr/>
          <p:nvPr/>
        </p:nvSpPr>
        <p:spPr>
          <a:xfrm>
            <a:off x="3927282" y="5244934"/>
            <a:ext cx="1008112" cy="48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-support.jp/wp-content/uploads/tcd-w/%E7%AC%AC3%E5%9B%9E%E3%81%AB%E5%90%91%E3%81%91%E3%81%A6_pc.jpg">
            <a:extLst>
              <a:ext uri="{FF2B5EF4-FFF2-40B4-BE49-F238E27FC236}">
                <a16:creationId xmlns:a16="http://schemas.microsoft.com/office/drawing/2014/main" id="{0E73FADE-5FB6-495A-B517-FDC44E60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55394"/>
            <a:ext cx="12118888" cy="473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独自の取り組みを行う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独自の取り組みは広くアピールする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0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独自の取り組みを行う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独自の取り組みは広くアピールする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・店内にポスターを貼付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・地域広報誌等へ情報公開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・ウェブへ公開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3542F5-B528-427D-A89A-D09A3AE6C7B8}"/>
              </a:ext>
            </a:extLst>
          </p:cNvPr>
          <p:cNvSpPr/>
          <p:nvPr/>
        </p:nvSpPr>
        <p:spPr>
          <a:xfrm>
            <a:off x="1421086" y="4480455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近隣薬局との差別化・個別化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107F63-0343-4577-8BE8-7F10A9B04D3B}"/>
              </a:ext>
            </a:extLst>
          </p:cNvPr>
          <p:cNvSpPr/>
          <p:nvPr/>
        </p:nvSpPr>
        <p:spPr>
          <a:xfrm>
            <a:off x="1516729" y="5884779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広告宣伝としての価値・役割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B8209093-814D-4EA7-8F5C-D356A8B706B3}"/>
              </a:ext>
            </a:extLst>
          </p:cNvPr>
          <p:cNvSpPr/>
          <p:nvPr/>
        </p:nvSpPr>
        <p:spPr>
          <a:xfrm>
            <a:off x="3419872" y="3875276"/>
            <a:ext cx="1008112" cy="605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C4EE5641-3BAB-4B19-8D9C-B28F726425EC}"/>
              </a:ext>
            </a:extLst>
          </p:cNvPr>
          <p:cNvSpPr/>
          <p:nvPr/>
        </p:nvSpPr>
        <p:spPr>
          <a:xfrm>
            <a:off x="3401026" y="5276975"/>
            <a:ext cx="1008112" cy="605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581664" cy="6858000"/>
            <a:chOff x="-1559" y="0"/>
            <a:chExt cx="9581664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医療ではない収益源を創る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99592" y="5929759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経営者のアイデア次第で可能性が広がる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87926809-B98E-4ECC-9283-4D1AB81D9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44" y="1058755"/>
            <a:ext cx="6300192" cy="4697404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4190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◆減収減益の業界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◆「独自の」収益モデルを創る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◆強みを柔軟に生かす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貴店における診療報酬以外の収益源は？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減収減益の業界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診療報酬引き下げ、薬価差縮小　・・・・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74D93319-38AB-47A9-8403-7ECF0DCDF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1743274"/>
            <a:ext cx="7858125" cy="43529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110103-E9BE-47A0-943A-2F493AAF10D7}"/>
              </a:ext>
            </a:extLst>
          </p:cNvPr>
          <p:cNvSpPr/>
          <p:nvPr/>
        </p:nvSpPr>
        <p:spPr>
          <a:xfrm>
            <a:off x="5376839" y="6385640"/>
            <a:ext cx="365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http://www.mac-advisory.jpより抜粋</a:t>
            </a:r>
          </a:p>
        </p:txBody>
      </p:sp>
    </p:spTree>
    <p:extLst>
      <p:ext uri="{BB962C8B-B14F-4D97-AF65-F5344CB8AC3E}">
        <p14:creationId xmlns:p14="http://schemas.microsoft.com/office/powerpoint/2010/main" val="17899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減収減益の業界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診療報酬引き下げ、薬価差縮小　・・・・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74D93319-38AB-47A9-8403-7ECF0DCDF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1743274"/>
            <a:ext cx="7858125" cy="43529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110103-E9BE-47A0-943A-2F493AAF10D7}"/>
              </a:ext>
            </a:extLst>
          </p:cNvPr>
          <p:cNvSpPr/>
          <p:nvPr/>
        </p:nvSpPr>
        <p:spPr>
          <a:xfrm>
            <a:off x="5376839" y="6385640"/>
            <a:ext cx="365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http://www.mac-advisory.jpより抜粋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2089F8-58E9-465F-BD8D-1747466675E6}"/>
              </a:ext>
            </a:extLst>
          </p:cNvPr>
          <p:cNvSpPr/>
          <p:nvPr/>
        </p:nvSpPr>
        <p:spPr>
          <a:xfrm>
            <a:off x="1364092" y="3220595"/>
            <a:ext cx="6664291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調剤薬局が処方箋に頼る時代はとっくに終わっている！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8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減収減益の業界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解決策は３つのみ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・「独自の」収益モデルを作る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・客を増やす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・薬局の経営を辞める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9656CF3-E4E1-4B44-AEF5-44E9A5D41508}"/>
              </a:ext>
            </a:extLst>
          </p:cNvPr>
          <p:cNvSpPr/>
          <p:nvPr/>
        </p:nvSpPr>
        <p:spPr>
          <a:xfrm>
            <a:off x="1340454" y="4542838"/>
            <a:ext cx="6664291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処方箋呪縛からの脱却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DD67B109-076A-4746-9915-33AC4B175758}"/>
              </a:ext>
            </a:extLst>
          </p:cNvPr>
          <p:cNvSpPr/>
          <p:nvPr/>
        </p:nvSpPr>
        <p:spPr>
          <a:xfrm>
            <a:off x="4082954" y="4076292"/>
            <a:ext cx="720080" cy="466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C3B20E-1710-45F8-8BC8-CCD156307344}"/>
              </a:ext>
            </a:extLst>
          </p:cNvPr>
          <p:cNvSpPr/>
          <p:nvPr/>
        </p:nvSpPr>
        <p:spPr>
          <a:xfrm>
            <a:off x="972346" y="5332549"/>
            <a:ext cx="74005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他業界では当たり前のビジネス構造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1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「独自の」収益モデルの例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（例）あるカフェの経営モデル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BE9B1CF8-21CA-421F-96A0-EEEA1BB7C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1868"/>
            <a:ext cx="6217537" cy="41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「独自の」収益モデルの例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（例）あるカフェの経営モデル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18DD156-B44B-4AA4-917E-F1CF2461E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90" y="1892858"/>
            <a:ext cx="1885834" cy="28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12454</TotalTime>
  <Words>512</Words>
  <Application>Microsoft Office PowerPoint</Application>
  <PresentationFormat>画面に合わせる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937</cp:revision>
  <cp:lastPrinted>2016-05-20T09:20:52Z</cp:lastPrinted>
  <dcterms:created xsi:type="dcterms:W3CDTF">2015-09-16T04:41:47Z</dcterms:created>
  <dcterms:modified xsi:type="dcterms:W3CDTF">2018-08-10T04:30:10Z</dcterms:modified>
</cp:coreProperties>
</file>