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68" r:id="rId2"/>
    <p:sldId id="869" r:id="rId3"/>
    <p:sldId id="870" r:id="rId4"/>
    <p:sldId id="872" r:id="rId5"/>
    <p:sldId id="873" r:id="rId6"/>
    <p:sldId id="874" r:id="rId7"/>
    <p:sldId id="879" r:id="rId8"/>
    <p:sldId id="877" r:id="rId9"/>
    <p:sldId id="871" r:id="rId10"/>
    <p:sldId id="875" r:id="rId11"/>
    <p:sldId id="876" r:id="rId12"/>
    <p:sldId id="878" r:id="rId13"/>
    <p:sldId id="880" r:id="rId14"/>
    <p:sldId id="881" r:id="rId15"/>
    <p:sldId id="882" r:id="rId16"/>
    <p:sldId id="883" r:id="rId17"/>
    <p:sldId id="884" r:id="rId18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C92EF"/>
    <a:srgbClr val="FFFF00"/>
    <a:srgbClr val="FFFF66"/>
    <a:srgbClr val="FFFFFF"/>
    <a:srgbClr val="FF9900"/>
    <a:srgbClr val="FDBFF6"/>
    <a:srgbClr val="FEE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70" autoAdjust="0"/>
  </p:normalViewPr>
  <p:slideViewPr>
    <p:cSldViewPr>
      <p:cViewPr varScale="1">
        <p:scale>
          <a:sx n="65" d="100"/>
          <a:sy n="65" d="100"/>
        </p:scale>
        <p:origin x="9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2018/5/25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74236" y="213285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薬剤師の存在価値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ankomori.com/inkanbasic/wp-content/uploads/2016/04/law-school-ftr.jpg">
            <a:extLst>
              <a:ext uri="{FF2B5EF4-FFF2-40B4-BE49-F238E27FC236}">
                <a16:creationId xmlns:a16="http://schemas.microsoft.com/office/drawing/2014/main" id="{268F2CEA-4A77-4137-ADCC-19B22C2C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6" y="1297362"/>
            <a:ext cx="3892780" cy="24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355F53-6B81-4F87-B71E-5E518E2DCC50}"/>
              </a:ext>
            </a:extLst>
          </p:cNvPr>
          <p:cNvSpPr txBox="1"/>
          <p:nvPr/>
        </p:nvSpPr>
        <p:spPr>
          <a:xfrm>
            <a:off x="539552" y="4014758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薬剤師は、調剤、医薬品の供給その他薬事衛生を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つかさどることによって、公衆衛生の向上及び増進に寄与し、もつて国民の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健康な生活を確保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するものとする。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市民からの薬剤師への真の期待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◆薬剤師法第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条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65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「健康な生活」とは？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◆誰しもが異なる“「健康な生活」観”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8966B733-9962-4FED-92EF-006C3231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08370"/>
            <a:ext cx="4680520" cy="35172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00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市民からの薬剤師への真の期待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◆誰しもが異なる“「健康な生活」観”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8966B733-9962-4FED-92EF-006C3231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08370"/>
            <a:ext cx="4680520" cy="35172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CC905C-1818-4AFD-BC67-2BBC333B84BB}"/>
              </a:ext>
            </a:extLst>
          </p:cNvPr>
          <p:cNvSpPr/>
          <p:nvPr/>
        </p:nvSpPr>
        <p:spPr>
          <a:xfrm>
            <a:off x="1187624" y="60002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“「健康な生活」観”を捉え「確保」する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0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患者との関わり方の一例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 “「健康な生活」観”の例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CC905C-1818-4AFD-BC67-2BBC333B84BB}"/>
              </a:ext>
            </a:extLst>
          </p:cNvPr>
          <p:cNvSpPr/>
          <p:nvPr/>
        </p:nvSpPr>
        <p:spPr>
          <a:xfrm>
            <a:off x="1042988" y="1827163"/>
            <a:ext cx="756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「毎日、きちんと服薬してください」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92B790-A7E1-41C7-89EA-C38BC620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5" y="5276886"/>
            <a:ext cx="2166576" cy="1445140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患者との関わり方の一例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 “「健康な生活」観”の例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CC905C-1818-4AFD-BC67-2BBC333B84BB}"/>
              </a:ext>
            </a:extLst>
          </p:cNvPr>
          <p:cNvSpPr/>
          <p:nvPr/>
        </p:nvSpPr>
        <p:spPr>
          <a:xfrm>
            <a:off x="1042988" y="1827163"/>
            <a:ext cx="756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「毎日、きちんと服薬してください」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0C9A6E-56FC-4503-A747-EAE4F63E5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5" y="2559052"/>
            <a:ext cx="2179078" cy="122573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04584D-3246-4F13-8155-A79A346A1647}"/>
              </a:ext>
            </a:extLst>
          </p:cNvPr>
          <p:cNvSpPr/>
          <p:nvPr/>
        </p:nvSpPr>
        <p:spPr>
          <a:xfrm>
            <a:off x="2699793" y="2788477"/>
            <a:ext cx="633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「お酒を飲んだ時は・・・」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19034B0-555D-4DA5-8132-DA1E03DBE308}"/>
              </a:ext>
            </a:extLst>
          </p:cNvPr>
          <p:cNvSpPr/>
          <p:nvPr/>
        </p:nvSpPr>
        <p:spPr>
          <a:xfrm>
            <a:off x="2699793" y="4066797"/>
            <a:ext cx="633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「旅先では・・・」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A11CD5-FF06-4D91-A84D-B82A89BCF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14" y="3843822"/>
            <a:ext cx="2179078" cy="133650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8E3EA48-8896-426F-9312-633389BFB1F4}"/>
              </a:ext>
            </a:extLst>
          </p:cNvPr>
          <p:cNvSpPr/>
          <p:nvPr/>
        </p:nvSpPr>
        <p:spPr>
          <a:xfrm>
            <a:off x="2721024" y="5477902"/>
            <a:ext cx="6315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「仕事で疲れている時は・・・」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92B790-A7E1-41C7-89EA-C38BC620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5" y="5276886"/>
            <a:ext cx="2166576" cy="1445140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患者との関わり方の一例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 “「健康な生活」観”の例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CC905C-1818-4AFD-BC67-2BBC333B84BB}"/>
              </a:ext>
            </a:extLst>
          </p:cNvPr>
          <p:cNvSpPr/>
          <p:nvPr/>
        </p:nvSpPr>
        <p:spPr>
          <a:xfrm>
            <a:off x="1042988" y="1827163"/>
            <a:ext cx="756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「毎日、きちんと服薬してください」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0C9A6E-56FC-4503-A747-EAE4F63E5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5" y="2559052"/>
            <a:ext cx="2179078" cy="122573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EA11CD5-FF06-4D91-A84D-B82A89BCF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14" y="3843822"/>
            <a:ext cx="2179078" cy="133650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8E3EA48-8896-426F-9312-633389BFB1F4}"/>
              </a:ext>
            </a:extLst>
          </p:cNvPr>
          <p:cNvSpPr/>
          <p:nvPr/>
        </p:nvSpPr>
        <p:spPr>
          <a:xfrm>
            <a:off x="3059832" y="3456605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「あなたの生活の場合は・・・・」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5" name="Picture 2" descr="https://encrypted-tbn2.gstatic.com/images?q=tbn:ANd9GcTiJcvLnfvv6wp-RglUsJa6lFo9z4k7K9Jr8qzU33OH01VyaLoe0g">
            <a:extLst>
              <a:ext uri="{FF2B5EF4-FFF2-40B4-BE49-F238E27FC236}">
                <a16:creationId xmlns:a16="http://schemas.microsoft.com/office/drawing/2014/main" id="{352AD7FA-2CCB-459D-9934-CA31110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4159880"/>
            <a:ext cx="1944214" cy="14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8FACD28-58B7-4429-ACD4-9D33571C79A3}"/>
              </a:ext>
            </a:extLst>
          </p:cNvPr>
          <p:cNvSpPr/>
          <p:nvPr/>
        </p:nvSpPr>
        <p:spPr>
          <a:xfrm>
            <a:off x="4823718" y="2700670"/>
            <a:ext cx="100811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1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A92B790-A7E1-41C7-89EA-C38BC620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5" y="5276886"/>
            <a:ext cx="2166576" cy="1445140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薬剤師の存在価値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 “「健康な生活」観”の例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CC905C-1818-4AFD-BC67-2BBC333B84BB}"/>
              </a:ext>
            </a:extLst>
          </p:cNvPr>
          <p:cNvSpPr/>
          <p:nvPr/>
        </p:nvSpPr>
        <p:spPr>
          <a:xfrm>
            <a:off x="1042988" y="1827163"/>
            <a:ext cx="756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「毎日、きちんと服薬してください」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0C9A6E-56FC-4503-A747-EAE4F63E5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5" y="2559052"/>
            <a:ext cx="2179078" cy="122573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EA11CD5-FF06-4D91-A84D-B82A89BCF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14" y="3843822"/>
            <a:ext cx="2179078" cy="133650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8E3EA48-8896-426F-9312-633389BFB1F4}"/>
              </a:ext>
            </a:extLst>
          </p:cNvPr>
          <p:cNvSpPr/>
          <p:nvPr/>
        </p:nvSpPr>
        <p:spPr>
          <a:xfrm>
            <a:off x="3059832" y="3456605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「あなたの生活の場合は・・・・」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5" name="Picture 2" descr="https://encrypted-tbn2.gstatic.com/images?q=tbn:ANd9GcTiJcvLnfvv6wp-RglUsJa6lFo9z4k7K9Jr8qzU33OH01VyaLoe0g">
            <a:extLst>
              <a:ext uri="{FF2B5EF4-FFF2-40B4-BE49-F238E27FC236}">
                <a16:creationId xmlns:a16="http://schemas.microsoft.com/office/drawing/2014/main" id="{352AD7FA-2CCB-459D-9934-CA31110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4159880"/>
            <a:ext cx="1944214" cy="14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8FACD28-58B7-4429-ACD4-9D33571C79A3}"/>
              </a:ext>
            </a:extLst>
          </p:cNvPr>
          <p:cNvSpPr/>
          <p:nvPr/>
        </p:nvSpPr>
        <p:spPr>
          <a:xfrm>
            <a:off x="4823718" y="2700670"/>
            <a:ext cx="100811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3110AF2-CFFD-41E9-B9E9-E2EF97C2008E}"/>
              </a:ext>
            </a:extLst>
          </p:cNvPr>
          <p:cNvSpPr/>
          <p:nvPr/>
        </p:nvSpPr>
        <p:spPr>
          <a:xfrm>
            <a:off x="2979778" y="5595203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一人ひとりの健康な生活観に合わせた専門家としての支援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364C4B96-2B5E-427E-B606-F977827C69E4}"/>
              </a:ext>
            </a:extLst>
          </p:cNvPr>
          <p:cNvSpPr/>
          <p:nvPr/>
        </p:nvSpPr>
        <p:spPr>
          <a:xfrm>
            <a:off x="4828181" y="4601125"/>
            <a:ext cx="100811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◆健康な生活観は各自異なる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◆役割は健康な生活の確保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◆存在意義は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一人ひとりの健康な生活観に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合わせた専門家としての支援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あなたにとっての「健康な生活」といえば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何を思い浮かべますか？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2420888"/>
            <a:ext cx="7633468" cy="3960440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薬局・薬剤師に対する認識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AFE883C8-398B-4F31-A7D0-A2EE8635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" y="1441892"/>
            <a:ext cx="7548528" cy="50362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66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薬局・薬剤師に対する認識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【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調剤薬局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】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「処方箋を薬に引き換える」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【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薬剤師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】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「薬を準備し、説明する専門家」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AD2EDD1-7EAF-4562-8559-932F6D41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13282"/>
            <a:ext cx="4104456" cy="3284897"/>
          </a:xfrm>
          <a:prstGeom prst="rect">
            <a:avLst/>
          </a:prstGeom>
        </p:spPr>
      </p:pic>
      <p:pic>
        <p:nvPicPr>
          <p:cNvPr id="15" name="Picture 6" descr="クリックすると新しいウィンドウで開きます">
            <a:extLst>
              <a:ext uri="{FF2B5EF4-FFF2-40B4-BE49-F238E27FC236}">
                <a16:creationId xmlns:a16="http://schemas.microsoft.com/office/drawing/2014/main" id="{68A91B80-AB5D-4CD5-B47B-98639D10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16" y="3717032"/>
            <a:ext cx="4641868" cy="29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クリックすると新しいウィンドウで開きます">
            <a:extLst>
              <a:ext uri="{FF2B5EF4-FFF2-40B4-BE49-F238E27FC236}">
                <a16:creationId xmlns:a16="http://schemas.microsoft.com/office/drawing/2014/main" id="{799B6F3E-E76A-414E-8FB6-D7E73312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16" y="3717032"/>
            <a:ext cx="4641868" cy="29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薬局・薬剤師に対する認識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【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調剤薬局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】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「処方箋を薬に引き換える」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【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薬剤師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】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「薬を準備し、説明する専門家」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AD2EDD1-7EAF-4562-8559-932F6D416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213282"/>
            <a:ext cx="4104456" cy="328489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90DC0D6-7127-4FCD-AA92-C3FB629AFAA1}"/>
              </a:ext>
            </a:extLst>
          </p:cNvPr>
          <p:cNvSpPr/>
          <p:nvPr/>
        </p:nvSpPr>
        <p:spPr>
          <a:xfrm>
            <a:off x="1493094" y="5497651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「早くして！」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何を求めていいかがわからない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0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dentsu-ho.com/uploads/ckeditor/pictures/23432/content_4745_news_02.jpg">
            <a:extLst>
              <a:ext uri="{FF2B5EF4-FFF2-40B4-BE49-F238E27FC236}">
                <a16:creationId xmlns:a16="http://schemas.microsoft.com/office/drawing/2014/main" id="{9D4419C8-7073-48AD-A6B4-EF449494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1" y="2132734"/>
            <a:ext cx="7497994" cy="43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薬局・薬剤師に対する認識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患者との会話は「薬剤」関係中心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「患者の生活背景」までの把握は少ない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070921-DF85-42FF-A14A-31556A3EDBCA}"/>
              </a:ext>
            </a:extLst>
          </p:cNvPr>
          <p:cNvSpPr/>
          <p:nvPr/>
        </p:nvSpPr>
        <p:spPr>
          <a:xfrm>
            <a:off x="779450" y="6385716"/>
            <a:ext cx="828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株式会社電通</a:t>
            </a:r>
            <a:r>
              <a:rPr lang="en-US" altLang="ja-JP" sz="1600" dirty="0"/>
              <a:t>[｢</a:t>
            </a:r>
            <a:r>
              <a:rPr lang="ja-JP" altLang="en-US" sz="1600" dirty="0"/>
              <a:t>薬剤師</a:t>
            </a:r>
            <a:r>
              <a:rPr lang="en-US" altLang="ja-JP" sz="1600" dirty="0"/>
              <a:t>｣</a:t>
            </a:r>
            <a:r>
              <a:rPr lang="ja-JP" altLang="en-US" sz="1600" dirty="0" err="1"/>
              <a:t>への</a:t>
            </a:r>
            <a:r>
              <a:rPr lang="ja-JP" altLang="en-US" sz="1600" dirty="0"/>
              <a:t>意識調査</a:t>
            </a:r>
            <a:r>
              <a:rPr lang="en-US" altLang="ja-JP" sz="1600" dirty="0"/>
              <a:t>](2016</a:t>
            </a:r>
            <a:r>
              <a:rPr lang="ja-JP" altLang="en-US" sz="1600" dirty="0"/>
              <a:t>年</a:t>
            </a:r>
            <a:r>
              <a:rPr lang="en-US" altLang="ja-JP" sz="1600" dirty="0"/>
              <a:t>)https://dentsu-ho.com/articles/4745</a:t>
            </a:r>
            <a:r>
              <a:rPr lang="ja-JP" altLang="en-US" sz="1600" dirty="0"/>
              <a:t>　より抜粋</a:t>
            </a:r>
          </a:p>
        </p:txBody>
      </p:sp>
    </p:spTree>
    <p:extLst>
      <p:ext uri="{BB962C8B-B14F-4D97-AF65-F5344CB8AC3E}">
        <p14:creationId xmlns:p14="http://schemas.microsoft.com/office/powerpoint/2010/main" val="22803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市民からの薬剤師への真の期待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6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11435</TotalTime>
  <Words>558</Words>
  <Application>Microsoft Office PowerPoint</Application>
  <PresentationFormat>画面に合わせる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Suzuki Nobuyuki</cp:lastModifiedBy>
  <cp:revision>839</cp:revision>
  <cp:lastPrinted>2016-05-20T09:20:52Z</cp:lastPrinted>
  <dcterms:created xsi:type="dcterms:W3CDTF">2015-09-16T04:41:47Z</dcterms:created>
  <dcterms:modified xsi:type="dcterms:W3CDTF">2018-05-25T01:28:49Z</dcterms:modified>
</cp:coreProperties>
</file>