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868" r:id="rId2"/>
    <p:sldId id="869" r:id="rId3"/>
    <p:sldId id="870" r:id="rId4"/>
    <p:sldId id="872" r:id="rId5"/>
    <p:sldId id="871" r:id="rId6"/>
    <p:sldId id="892" r:id="rId7"/>
    <p:sldId id="886" r:id="rId8"/>
    <p:sldId id="893" r:id="rId9"/>
    <p:sldId id="887" r:id="rId10"/>
    <p:sldId id="888" r:id="rId11"/>
    <p:sldId id="889" r:id="rId12"/>
    <p:sldId id="890" r:id="rId13"/>
    <p:sldId id="891" r:id="rId14"/>
    <p:sldId id="884" r:id="rId15"/>
    <p:sldId id="894" r:id="rId16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5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174236" y="2132856"/>
            <a:ext cx="6710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信頼される医療者になるには　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6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代替処理 3">
            <a:extLst>
              <a:ext uri="{FF2B5EF4-FFF2-40B4-BE49-F238E27FC236}">
                <a16:creationId xmlns:a16="http://schemas.microsoft.com/office/drawing/2014/main" id="{11484CA5-AD18-4C7E-B59E-430FE943D926}"/>
              </a:ext>
            </a:extLst>
          </p:cNvPr>
          <p:cNvSpPr/>
          <p:nvPr/>
        </p:nvSpPr>
        <p:spPr>
          <a:xfrm>
            <a:off x="1835696" y="4955200"/>
            <a:ext cx="5544616" cy="174232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929303" y="1854910"/>
            <a:ext cx="48772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備わっていると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患者が把握できること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38D1314-BF05-4082-BAD4-11445A2621D0}"/>
              </a:ext>
            </a:extLst>
          </p:cNvPr>
          <p:cNvSpPr/>
          <p:nvPr/>
        </p:nvSpPr>
        <p:spPr>
          <a:xfrm>
            <a:off x="2034282" y="4941985"/>
            <a:ext cx="37580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知識・経験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信頼・安心 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傾聴・支援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B72E8C2-8019-46FB-9808-6C4DC245DE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494" y="5125981"/>
            <a:ext cx="2016224" cy="1512168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5" name="矢印: 折線 4">
            <a:extLst>
              <a:ext uri="{FF2B5EF4-FFF2-40B4-BE49-F238E27FC236}">
                <a16:creationId xmlns:a16="http://schemas.microsoft.com/office/drawing/2014/main" id="{652E5A97-C07C-445F-9834-BE171675FE27}"/>
              </a:ext>
            </a:extLst>
          </p:cNvPr>
          <p:cNvSpPr/>
          <p:nvPr/>
        </p:nvSpPr>
        <p:spPr>
          <a:xfrm flipH="1">
            <a:off x="3062818" y="3114613"/>
            <a:ext cx="1872208" cy="181810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8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吹き出し: 円形 1">
            <a:extLst>
              <a:ext uri="{FF2B5EF4-FFF2-40B4-BE49-F238E27FC236}">
                <a16:creationId xmlns:a16="http://schemas.microsoft.com/office/drawing/2014/main" id="{A315F634-2491-4FBB-AA0A-AA4AC414D920}"/>
              </a:ext>
            </a:extLst>
          </p:cNvPr>
          <p:cNvSpPr/>
          <p:nvPr/>
        </p:nvSpPr>
        <p:spPr>
          <a:xfrm>
            <a:off x="4656994" y="2257135"/>
            <a:ext cx="3006898" cy="1930116"/>
          </a:xfrm>
          <a:prstGeom prst="wedgeEllipseCallout">
            <a:avLst>
              <a:gd name="adj1" fmla="val -37869"/>
              <a:gd name="adj2" fmla="val 8754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代替処理 3">
            <a:extLst>
              <a:ext uri="{FF2B5EF4-FFF2-40B4-BE49-F238E27FC236}">
                <a16:creationId xmlns:a16="http://schemas.microsoft.com/office/drawing/2014/main" id="{11484CA5-AD18-4C7E-B59E-430FE943D926}"/>
              </a:ext>
            </a:extLst>
          </p:cNvPr>
          <p:cNvSpPr/>
          <p:nvPr/>
        </p:nvSpPr>
        <p:spPr>
          <a:xfrm>
            <a:off x="1835696" y="4955200"/>
            <a:ext cx="5544616" cy="174232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847468" y="2316508"/>
            <a:ext cx="5297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学会発表・研修会参加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相談室・守秘義務確認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話を聴く姿勢・問診票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38D1314-BF05-4082-BAD4-11445A2621D0}"/>
              </a:ext>
            </a:extLst>
          </p:cNvPr>
          <p:cNvSpPr/>
          <p:nvPr/>
        </p:nvSpPr>
        <p:spPr>
          <a:xfrm>
            <a:off x="2034282" y="4941985"/>
            <a:ext cx="37580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知識・経験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信頼・安心 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傾聴・支援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B72E8C2-8019-46FB-9808-6C4DC245DE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494" y="5125981"/>
            <a:ext cx="2016224" cy="1512168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24FEB01-86C1-40B9-8B23-EC6F2F248D0B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例）信頼される医療者であると客観的に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244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24FEB01-86C1-40B9-8B23-EC6F2F248D0B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例）オープンなカウンターにて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5" name="Picture 9" descr="C:\Users\nobu\Desktop\illust2815.png">
            <a:extLst>
              <a:ext uri="{FF2B5EF4-FFF2-40B4-BE49-F238E27FC236}">
                <a16:creationId xmlns:a16="http://schemas.microsoft.com/office/drawing/2014/main" id="{55E4E8F7-5E30-4FCD-B18F-F2F5FDA56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20830"/>
            <a:ext cx="2515190" cy="281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C:\Users\nobu\Desktop\illust4065.png">
            <a:extLst>
              <a:ext uri="{FF2B5EF4-FFF2-40B4-BE49-F238E27FC236}">
                <a16:creationId xmlns:a16="http://schemas.microsoft.com/office/drawing/2014/main" id="{570C2F6D-F8B3-4E84-87E9-15144D207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070" y="1920830"/>
            <a:ext cx="2718135" cy="2910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04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矢印: 右カーブ 4">
            <a:extLst>
              <a:ext uri="{FF2B5EF4-FFF2-40B4-BE49-F238E27FC236}">
                <a16:creationId xmlns:a16="http://schemas.microsoft.com/office/drawing/2014/main" id="{EEF76873-F1A0-4F9F-8C5C-C197591EEA4C}"/>
              </a:ext>
            </a:extLst>
          </p:cNvPr>
          <p:cNvSpPr/>
          <p:nvPr/>
        </p:nvSpPr>
        <p:spPr>
          <a:xfrm rot="16200000">
            <a:off x="4319104" y="3273710"/>
            <a:ext cx="1267318" cy="47984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24FEB01-86C1-40B9-8B23-EC6F2F248D0B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例）オープンなカウンターにて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5" name="Picture 9" descr="C:\Users\nobu\Desktop\illust2815.png">
            <a:extLst>
              <a:ext uri="{FF2B5EF4-FFF2-40B4-BE49-F238E27FC236}">
                <a16:creationId xmlns:a16="http://schemas.microsoft.com/office/drawing/2014/main" id="{55E4E8F7-5E30-4FCD-B18F-F2F5FDA56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20830"/>
            <a:ext cx="2515190" cy="281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C:\Users\nobu\Desktop\illust4065.png">
            <a:extLst>
              <a:ext uri="{FF2B5EF4-FFF2-40B4-BE49-F238E27FC236}">
                <a16:creationId xmlns:a16="http://schemas.microsoft.com/office/drawing/2014/main" id="{570C2F6D-F8B3-4E84-87E9-15144D207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070" y="1920830"/>
            <a:ext cx="2718135" cy="2910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9360193-76DD-41AE-B57F-E27B5B91410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057" y="5001436"/>
            <a:ext cx="2649956" cy="14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9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◆プライベートとプライバシー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◆相談相手としての資質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◆その場の状況に応じた対応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699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自分の人生相談（恋愛、仕事など）の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相談相手を選ぶ理由はなにですか？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2420888"/>
            <a:ext cx="7633468" cy="3960440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3" y="104052"/>
              <a:ext cx="771105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プライバシー・プライベートへ配慮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1348BE-5C80-4AE1-B3EB-88DF3C03B1CF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「健康な生活」観を薬剤師が捉える必要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CD8C4472-0671-477B-893C-36F3176C8505}"/>
              </a:ext>
            </a:extLst>
          </p:cNvPr>
          <p:cNvSpPr/>
          <p:nvPr/>
        </p:nvSpPr>
        <p:spPr>
          <a:xfrm>
            <a:off x="4139952" y="1877550"/>
            <a:ext cx="864096" cy="62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223150" y="2866922"/>
            <a:ext cx="2946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プライベート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プライバシー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E5BA92EC-F587-44D1-8B45-E35FDFC5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35034"/>
            <a:ext cx="2427258" cy="18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6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3" y="104052"/>
              <a:ext cx="771105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プライバシー・プライベートへ配慮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1348BE-5C80-4AE1-B3EB-88DF3C03B1CF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「健康な生活」観を薬剤師が捉える必要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CD8C4472-0671-477B-893C-36F3176C8505}"/>
              </a:ext>
            </a:extLst>
          </p:cNvPr>
          <p:cNvSpPr/>
          <p:nvPr/>
        </p:nvSpPr>
        <p:spPr>
          <a:xfrm>
            <a:off x="4139952" y="1877550"/>
            <a:ext cx="864096" cy="62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223150" y="2866922"/>
            <a:ext cx="2946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プライベート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プライバシー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E5BA92EC-F587-44D1-8B45-E35FDFC5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35034"/>
            <a:ext cx="2427258" cy="18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F63EEE9-B631-4205-8CC8-BFD5244C0B67}"/>
              </a:ext>
            </a:extLst>
          </p:cNvPr>
          <p:cNvSpPr/>
          <p:nvPr/>
        </p:nvSpPr>
        <p:spPr>
          <a:xfrm>
            <a:off x="1387184" y="5345256"/>
            <a:ext cx="6369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忘れがちな意識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「日常」ではない「非日常」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02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1348BE-5C80-4AE1-B3EB-88DF3C03B1CF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「健康な生活」観を薬剤師が捉える必要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CD8C4472-0671-477B-893C-36F3176C8505}"/>
              </a:ext>
            </a:extLst>
          </p:cNvPr>
          <p:cNvSpPr/>
          <p:nvPr/>
        </p:nvSpPr>
        <p:spPr>
          <a:xfrm>
            <a:off x="4139952" y="1877550"/>
            <a:ext cx="864096" cy="62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223150" y="2866922"/>
            <a:ext cx="2946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プライベート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プライバシー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E5BA92EC-F587-44D1-8B45-E35FDFC5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35034"/>
            <a:ext cx="2427258" cy="18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5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1348BE-5C80-4AE1-B3EB-88DF3C03B1CF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「健康な生活」観を薬剤師が捉える必要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CD8C4472-0671-477B-893C-36F3176C8505}"/>
              </a:ext>
            </a:extLst>
          </p:cNvPr>
          <p:cNvSpPr/>
          <p:nvPr/>
        </p:nvSpPr>
        <p:spPr>
          <a:xfrm>
            <a:off x="4139952" y="1877550"/>
            <a:ext cx="864096" cy="62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223150" y="2866922"/>
            <a:ext cx="2946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プライベート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プライバシー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E5BA92EC-F587-44D1-8B45-E35FDFC5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35034"/>
            <a:ext cx="2427258" cy="18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313DE11-9690-4187-A8E2-19FDC505D2D0}"/>
              </a:ext>
            </a:extLst>
          </p:cNvPr>
          <p:cNvSpPr/>
          <p:nvPr/>
        </p:nvSpPr>
        <p:spPr>
          <a:xfrm>
            <a:off x="2034282" y="4941985"/>
            <a:ext cx="37580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知識・経験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信頼・安心 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傾聴・支援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819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代替処理 3">
            <a:extLst>
              <a:ext uri="{FF2B5EF4-FFF2-40B4-BE49-F238E27FC236}">
                <a16:creationId xmlns:a16="http://schemas.microsoft.com/office/drawing/2014/main" id="{11484CA5-AD18-4C7E-B59E-430FE943D926}"/>
              </a:ext>
            </a:extLst>
          </p:cNvPr>
          <p:cNvSpPr/>
          <p:nvPr/>
        </p:nvSpPr>
        <p:spPr>
          <a:xfrm>
            <a:off x="1835696" y="4955200"/>
            <a:ext cx="5544616" cy="174232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相談相手としての医療者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1348BE-5C80-4AE1-B3EB-88DF3C03B1CF}"/>
              </a:ext>
            </a:extLst>
          </p:cNvPr>
          <p:cNvSpPr/>
          <p:nvPr/>
        </p:nvSpPr>
        <p:spPr>
          <a:xfrm>
            <a:off x="355982" y="1012954"/>
            <a:ext cx="8680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「健康な生活」観を薬剤師が捉える必要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CD8C4472-0671-477B-893C-36F3176C8505}"/>
              </a:ext>
            </a:extLst>
          </p:cNvPr>
          <p:cNvSpPr/>
          <p:nvPr/>
        </p:nvSpPr>
        <p:spPr>
          <a:xfrm>
            <a:off x="4139952" y="1877550"/>
            <a:ext cx="864096" cy="626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C7CFEE1-F1E8-4275-A483-193590E5FFCD}"/>
              </a:ext>
            </a:extLst>
          </p:cNvPr>
          <p:cNvSpPr/>
          <p:nvPr/>
        </p:nvSpPr>
        <p:spPr>
          <a:xfrm>
            <a:off x="3223150" y="2866922"/>
            <a:ext cx="2946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プライベート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＆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プライバシー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53EB6D4-7D5E-478D-B206-BF77CDA98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82" y="2815828"/>
            <a:ext cx="2725024" cy="181810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2" descr="https://encrypted-tbn2.gstatic.com/images?q=tbn:ANd9GcTiJcvLnfvv6wp-RglUsJa6lFo9z4k7K9Jr8qzU33OH01VyaLoe0g">
            <a:extLst>
              <a:ext uri="{FF2B5EF4-FFF2-40B4-BE49-F238E27FC236}">
                <a16:creationId xmlns:a16="http://schemas.microsoft.com/office/drawing/2014/main" id="{E5BA92EC-F587-44D1-8B45-E35FDFC57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35034"/>
            <a:ext cx="2427258" cy="18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38D1314-BF05-4082-BAD4-11445A2621D0}"/>
              </a:ext>
            </a:extLst>
          </p:cNvPr>
          <p:cNvSpPr/>
          <p:nvPr/>
        </p:nvSpPr>
        <p:spPr>
          <a:xfrm>
            <a:off x="2034282" y="4941985"/>
            <a:ext cx="37580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知識・経験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信頼・安心 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傾聴・支援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B72E8C2-8019-46FB-9808-6C4DC245DE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3494" y="5125981"/>
            <a:ext cx="2016224" cy="1512168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2370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12138</TotalTime>
  <Words>356</Words>
  <Application>Microsoft Office PowerPoint</Application>
  <PresentationFormat>画面に合わせる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AR P丸ゴシック体M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839</cp:revision>
  <cp:lastPrinted>2016-05-20T09:20:52Z</cp:lastPrinted>
  <dcterms:created xsi:type="dcterms:W3CDTF">2015-09-16T04:41:47Z</dcterms:created>
  <dcterms:modified xsi:type="dcterms:W3CDTF">2018-06-30T07:40:53Z</dcterms:modified>
</cp:coreProperties>
</file>