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868" r:id="rId2"/>
    <p:sldId id="869" r:id="rId3"/>
    <p:sldId id="870" r:id="rId4"/>
    <p:sldId id="872" r:id="rId5"/>
    <p:sldId id="1143" r:id="rId6"/>
    <p:sldId id="1144" r:id="rId7"/>
    <p:sldId id="884" r:id="rId8"/>
    <p:sldId id="894" r:id="rId9"/>
  </p:sldIdLst>
  <p:sldSz cx="9144000" cy="6858000" type="screen4x3"/>
  <p:notesSz cx="6858000" cy="99456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E7A7"/>
    <a:srgbClr val="FC92EF"/>
    <a:srgbClr val="FFFF00"/>
    <a:srgbClr val="FFFF66"/>
    <a:srgbClr val="FFFFFF"/>
    <a:srgbClr val="FF9900"/>
    <a:srgbClr val="FDBFF6"/>
    <a:srgbClr val="FEE2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70" autoAdjust="0"/>
  </p:normalViewPr>
  <p:slideViewPr>
    <p:cSldViewPr>
      <p:cViewPr varScale="1">
        <p:scale>
          <a:sx n="72" d="100"/>
          <a:sy n="72" d="100"/>
        </p:scale>
        <p:origin x="135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DA4CD7C-2CC3-4677-8D34-ACD8437A0BE2}" type="datetimeFigureOut">
              <a:rPr lang="ja-JP" altLang="en-US"/>
              <a:pPr>
                <a:defRPr/>
              </a:pPr>
              <a:t>2018/7/1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7FFF4B3-530C-47F1-A86C-C71CC5D705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B4CB4-2968-44F5-ACD2-DACF57AFA51A}" type="datetime1">
              <a:rPr lang="ja-JP" altLang="en-US"/>
              <a:pPr>
                <a:defRPr/>
              </a:pPr>
              <a:t>2018/7/1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E67D9-EC92-4BB8-BBA5-E4BA7CEEB1C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68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9A6FD-4396-448F-BB3A-B99441064AEF}" type="datetime1">
              <a:rPr lang="ja-JP" altLang="en-US"/>
              <a:pPr>
                <a:defRPr/>
              </a:pPr>
              <a:t>2018/7/1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7077D-A79C-400A-9663-044F326531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700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334AF-C1D6-404C-AF51-2DC788FC521B}" type="datetime1">
              <a:rPr lang="ja-JP" altLang="en-US"/>
              <a:pPr>
                <a:defRPr/>
              </a:pPr>
              <a:t>2018/7/1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D936A-F651-401C-9E8D-6F61BB4A6F5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45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F0553-1111-4AF7-883B-A82E7D80A091}" type="datetime1">
              <a:rPr lang="ja-JP" altLang="en-US"/>
              <a:pPr>
                <a:defRPr/>
              </a:pPr>
              <a:t>2018/7/1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8436F-57B2-4438-B422-7D44AFC2C6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3287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10DE2-9497-45D1-AD73-7AB2A7E7BD81}" type="datetime1">
              <a:rPr lang="ja-JP" altLang="en-US"/>
              <a:pPr>
                <a:defRPr/>
              </a:pPr>
              <a:t>2018/7/1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E3389-0E8B-4AB4-928B-8814B8085D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8708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5AFCD-4250-458F-B22B-7A58CCA16683}" type="datetime1">
              <a:rPr lang="ja-JP" altLang="en-US"/>
              <a:pPr>
                <a:defRPr/>
              </a:pPr>
              <a:t>2018/7/1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5D185-6A63-412E-909E-03D7792A2A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117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C6B8C-04D3-4279-84F5-B203614DD294}" type="datetime1">
              <a:rPr lang="ja-JP" altLang="en-US"/>
              <a:pPr>
                <a:defRPr/>
              </a:pPr>
              <a:t>2018/7/1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E6338-1AEE-449C-A2EA-4A22A2D2A3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4632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A355D-3045-499B-B54C-044E67369914}" type="datetime1">
              <a:rPr lang="ja-JP" altLang="en-US"/>
              <a:pPr>
                <a:defRPr/>
              </a:pPr>
              <a:t>2018/7/1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2D023-5FA2-4CB7-BF14-B8F66B8DA59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2047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BBF2B-E06D-4FBF-A3C7-AED7CF357F20}" type="datetime1">
              <a:rPr lang="ja-JP" altLang="en-US"/>
              <a:pPr>
                <a:defRPr/>
              </a:pPr>
              <a:t>2018/7/1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D657F-5377-4989-BDC6-7636CAA278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430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9974A-299E-4431-AEE2-E794B02700C0}" type="datetime1">
              <a:rPr lang="ja-JP" altLang="en-US"/>
              <a:pPr>
                <a:defRPr/>
              </a:pPr>
              <a:t>2018/7/1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FA865-1CE2-46A8-9146-94623CA659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023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90-AD9F-4B8F-BF63-2E50B8E63689}" type="datetime1">
              <a:rPr lang="ja-JP" altLang="en-US"/>
              <a:pPr>
                <a:defRPr/>
              </a:pPr>
              <a:t>2018/7/1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12B9F-DD39-4266-8A94-7ABD3A7B16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166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A74FA4E-5116-4D38-B5F5-B99F7180BDE2}" type="datetime1">
              <a:rPr lang="ja-JP" altLang="en-US"/>
              <a:pPr>
                <a:defRPr/>
              </a:pPr>
              <a:t>2018/7/1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6903431-2DC2-4AB2-9540-3CAE7DD6EA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1174236" y="2132856"/>
            <a:ext cx="67101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他業種とつながる大切さ　</a:t>
            </a:r>
            <a:endParaRPr lang="en-US" altLang="ja-JP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～鈴木信行～</a:t>
            </a:r>
            <a:endParaRPr lang="en-US" altLang="ja-JP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CFD4ED11-B5EE-42FB-93E1-E1D14BA43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9" y="5657"/>
            <a:ext cx="1044547" cy="834315"/>
          </a:xfrm>
          <a:prstGeom prst="rect">
            <a:avLst/>
          </a:prstGeom>
          <a:ln>
            <a:solidFill>
              <a:srgbClr val="92D050"/>
            </a:solidFill>
          </a:ln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A808ED91-5086-420E-8D27-0B30C23647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729412"/>
            <a:ext cx="9144000" cy="128588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3FE391AD-25DF-4389-AB63-C32952E0A3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559" y="6124233"/>
            <a:ext cx="752475" cy="682004"/>
          </a:xfrm>
          <a:prstGeom prst="rect">
            <a:avLst/>
          </a:prstGeom>
        </p:spPr>
      </p:pic>
      <p:sp>
        <p:nvSpPr>
          <p:cNvPr id="18" name="テキスト ボックス 20"/>
          <p:cNvSpPr txBox="1">
            <a:spLocks noChangeArrowheads="1"/>
          </p:cNvSpPr>
          <p:nvPr/>
        </p:nvSpPr>
        <p:spPr bwMode="auto">
          <a:xfrm>
            <a:off x="0" y="6124233"/>
            <a:ext cx="7524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C09600CD-C57F-4A16-9945-6D5B6AE27C50}" type="slidenum">
              <a:rPr lang="en-US" altLang="ja-JP" sz="4000" smtClean="0">
                <a:solidFill>
                  <a:schemeClr val="bg1"/>
                </a:solidFill>
              </a:rPr>
              <a:t>1</a:t>
            </a:fld>
            <a:endParaRPr lang="en-US" altLang="ja-JP" sz="4000" dirty="0">
              <a:solidFill>
                <a:schemeClr val="bg1"/>
              </a:solidFill>
            </a:endParaRP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FB7A5898-DE28-4B55-A2E1-3C41F9143B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988" y="0"/>
            <a:ext cx="8101012" cy="128588"/>
          </a:xfrm>
          <a:prstGeom prst="rect">
            <a:avLst/>
          </a:prstGeom>
        </p:spPr>
      </p:pic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4A040379-1B24-40D0-8E24-33D2888858F9}"/>
              </a:ext>
            </a:extLst>
          </p:cNvPr>
          <p:cNvCxnSpPr>
            <a:cxnSpLocks/>
          </p:cNvCxnSpPr>
          <p:nvPr/>
        </p:nvCxnSpPr>
        <p:spPr>
          <a:xfrm>
            <a:off x="803950" y="2924944"/>
            <a:ext cx="7536099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8BD0B065-02DB-4B83-887F-5E210AF0E83D}"/>
              </a:ext>
            </a:extLst>
          </p:cNvPr>
          <p:cNvSpPr/>
          <p:nvPr/>
        </p:nvSpPr>
        <p:spPr>
          <a:xfrm>
            <a:off x="7631832" y="6360080"/>
            <a:ext cx="1512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2018</a:t>
            </a:r>
            <a:r>
              <a:rPr lang="ja-JP" altLang="en-US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年</a:t>
            </a:r>
            <a:r>
              <a:rPr lang="en-US" altLang="ja-JP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7</a:t>
            </a:r>
            <a:r>
              <a:rPr lang="ja-JP" altLang="en-US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月</a:t>
            </a:r>
            <a:endParaRPr lang="en-US" altLang="ja-JP" b="1" dirty="0">
              <a:solidFill>
                <a:schemeClr val="accent3">
                  <a:lumMod val="7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4339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本動画の利用について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45243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本動画は著作権が保護されています。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個人利用の場合、手続きは不要です。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法人・団体等で閲覧・利用する場合、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所定の手続き、および対応が必要です。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詳しくは、ホームページをご覧ください。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http://www.kan-i.net</a:t>
              </a: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2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5290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はじめに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他業種とはどういう関わりがありますか？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3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C3E2F165-6AF6-4501-9956-AFB40A371FDD}"/>
              </a:ext>
            </a:extLst>
          </p:cNvPr>
          <p:cNvSpPr/>
          <p:nvPr/>
        </p:nvSpPr>
        <p:spPr>
          <a:xfrm>
            <a:off x="1042988" y="1860301"/>
            <a:ext cx="7633468" cy="4521027"/>
          </a:xfrm>
          <a:prstGeom prst="wedgeRoundRectCallout">
            <a:avLst>
              <a:gd name="adj1" fmla="val -13542"/>
              <a:gd name="adj2" fmla="val 50119"/>
              <a:gd name="adj3" fmla="val 16667"/>
            </a:avLst>
          </a:prstGeom>
          <a:solidFill>
            <a:srgbClr val="C9E7A7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770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はじめに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２～３人でグループになり、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お互いに書いた内容を共有してください。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4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EEB5F48B-3A8B-4224-A4E5-39C121EC3A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381" y="2437406"/>
            <a:ext cx="6095238" cy="40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2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生活に合ったケキシカを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◆未作成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5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90925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生活に合ったケキシカを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◆うれしい例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6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4" name="図 23">
            <a:extLst>
              <a:ext uri="{FF2B5EF4-FFF2-40B4-BE49-F238E27FC236}">
                <a16:creationId xmlns:a16="http://schemas.microsoft.com/office/drawing/2014/main" id="{DADA6766-F00F-4C6B-8016-1DA8A79725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8229" y="1093552"/>
            <a:ext cx="1838095" cy="1723810"/>
          </a:xfrm>
          <a:prstGeom prst="rect">
            <a:avLst/>
          </a:prstGeom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0221862B-2DD7-4464-B3D4-3774BEC0727C}"/>
              </a:ext>
            </a:extLst>
          </p:cNvPr>
          <p:cNvSpPr/>
          <p:nvPr/>
        </p:nvSpPr>
        <p:spPr>
          <a:xfrm>
            <a:off x="1042988" y="2060848"/>
            <a:ext cx="75077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ケ　最近、旅行は？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キ　それは楽しみですね！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シ　旅行先では？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カ　次の処方箋には？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4880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まとめ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325444" y="1772816"/>
              <a:ext cx="7134989" cy="3416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◆ケキシカ理論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　傾聴・共感・指導・確認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◆服薬指導の振り返りを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◆生活に合ったケキシカを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7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0571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325444" y="1772816"/>
              <a:ext cx="713498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8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8699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プレゼンテーション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12185</TotalTime>
  <Words>129</Words>
  <Application>Microsoft Office PowerPoint</Application>
  <PresentationFormat>画面に合わせる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AR P丸ゴシック体M</vt:lpstr>
      <vt:lpstr>ＭＳ Ｐゴシック</vt:lpstr>
      <vt:lpstr>Arial</vt:lpstr>
      <vt:lpstr>Calibri</vt:lpstr>
      <vt:lpstr>プレゼンテーション1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鈴木信行</dc:creator>
  <cp:lastModifiedBy>Suzuki Nobuyuki</cp:lastModifiedBy>
  <cp:revision>846</cp:revision>
  <cp:lastPrinted>2016-05-20T09:20:52Z</cp:lastPrinted>
  <dcterms:created xsi:type="dcterms:W3CDTF">2015-09-16T04:41:47Z</dcterms:created>
  <dcterms:modified xsi:type="dcterms:W3CDTF">2018-07-01T05:19:51Z</dcterms:modified>
</cp:coreProperties>
</file>